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1"/>
    <p:sldMasterId id="2147483970" r:id="rId2"/>
  </p:sldMasterIdLst>
  <p:notesMasterIdLst>
    <p:notesMasterId r:id="rId15"/>
  </p:notesMasterIdLst>
  <p:sldIdLst>
    <p:sldId id="983" r:id="rId3"/>
    <p:sldId id="1034" r:id="rId4"/>
    <p:sldId id="1024" r:id="rId5"/>
    <p:sldId id="1019" r:id="rId6"/>
    <p:sldId id="1037" r:id="rId7"/>
    <p:sldId id="1032" r:id="rId8"/>
    <p:sldId id="1036" r:id="rId9"/>
    <p:sldId id="986" r:id="rId10"/>
    <p:sldId id="258" r:id="rId11"/>
    <p:sldId id="1038" r:id="rId12"/>
    <p:sldId id="1007" r:id="rId13"/>
    <p:sldId id="959" r:id="rId14"/>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4C00D-9E1D-45A5-9128-2B065B939B52}" v="1" dt="2024-12-29T12:11:34.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291" autoAdjust="0"/>
  </p:normalViewPr>
  <p:slideViewPr>
    <p:cSldViewPr snapToGrid="0">
      <p:cViewPr varScale="1">
        <p:scale>
          <a:sx n="111" d="100"/>
          <a:sy n="111" d="100"/>
        </p:scale>
        <p:origin x="648" y="96"/>
      </p:cViewPr>
      <p:guideLst>
        <p:guide orient="horz" pos="2160"/>
        <p:guide pos="3840"/>
      </p:guideLst>
    </p:cSldViewPr>
  </p:slideViewPr>
  <p:notesTextViewPr>
    <p:cViewPr>
      <p:scale>
        <a:sx n="3" d="2"/>
        <a:sy n="3" d="2"/>
      </p:scale>
      <p:origin x="0" y="0"/>
    </p:cViewPr>
  </p:notesTextViewPr>
  <p:notesViewPr>
    <p:cSldViewPr snapToGrid="0">
      <p:cViewPr varScale="1">
        <p:scale>
          <a:sx n="47" d="100"/>
          <a:sy n="47" d="100"/>
        </p:scale>
        <p:origin x="2712"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Issued </a:t>
            </a:r>
            <a:r>
              <a:rPr lang="en-US" dirty="0" err="1"/>
              <a:t>eCO</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Total Issued eCO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19-4414-9F26-FCDC5731E7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19-4414-9F26-FCDC5731E7D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19-4414-9F26-FCDC5731E7D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19-4414-9F26-FCDC5731E7D1}"/>
              </c:ext>
            </c:extLst>
          </c:dPt>
          <c:cat>
            <c:strRef>
              <c:f>Sheet1!$A$2:$A$5</c:f>
              <c:strCache>
                <c:ptCount val="2"/>
                <c:pt idx="0">
                  <c:v>Other Destinations</c:v>
                </c:pt>
                <c:pt idx="1">
                  <c:v>Kenya</c:v>
                </c:pt>
              </c:strCache>
            </c:strRef>
          </c:cat>
          <c:val>
            <c:numRef>
              <c:f>Sheet1!$B$2:$B$5</c:f>
              <c:numCache>
                <c:formatCode>General</c:formatCode>
                <c:ptCount val="4"/>
                <c:pt idx="0">
                  <c:v>4890</c:v>
                </c:pt>
                <c:pt idx="1">
                  <c:v>576</c:v>
                </c:pt>
              </c:numCache>
            </c:numRef>
          </c:val>
          <c:extLst>
            <c:ext xmlns:c16="http://schemas.microsoft.com/office/drawing/2014/chart" uri="{C3380CC4-5D6E-409C-BE32-E72D297353CC}">
              <c16:uniqueId val="{00000000-3307-4672-AC56-034336A77E5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ZM"/>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ZM"/>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gif"/><Relationship Id="rId20" Type="http://schemas.openxmlformats.org/officeDocument/2006/relationships/image" Target="../media/image22.png"/><Relationship Id="rId1" Type="http://schemas.openxmlformats.org/officeDocument/2006/relationships/image" Target="../media/image3.png"/><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gif"/><Relationship Id="rId14" Type="http://schemas.openxmlformats.org/officeDocument/2006/relationships/image" Target="../media/image16.png"/><Relationship Id="rId22"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0.png"/><Relationship Id="rId18" Type="http://schemas.openxmlformats.org/officeDocument/2006/relationships/image" Target="../media/image15.png"/><Relationship Id="rId3" Type="http://schemas.openxmlformats.org/officeDocument/2006/relationships/image" Target="../media/image5.png"/><Relationship Id="rId21" Type="http://schemas.openxmlformats.org/officeDocument/2006/relationships/image" Target="../media/image18.gif"/><Relationship Id="rId7" Type="http://schemas.openxmlformats.org/officeDocument/2006/relationships/image" Target="../media/image23.png"/><Relationship Id="rId12" Type="http://schemas.openxmlformats.org/officeDocument/2006/relationships/image" Target="../media/image11.gif"/><Relationship Id="rId17"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22.png"/><Relationship Id="rId20" Type="http://schemas.openxmlformats.org/officeDocument/2006/relationships/image" Target="../media/image17.png"/><Relationship Id="rId1" Type="http://schemas.openxmlformats.org/officeDocument/2006/relationships/image" Target="../media/image3.png"/><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21.png"/><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3.png"/><Relationship Id="rId22"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42067-BA68-490D-8EF8-41E09FC1A79D}" type="doc">
      <dgm:prSet loTypeId="urn:microsoft.com/office/officeart/2005/8/layout/radial6" loCatId="cycle" qsTypeId="urn:microsoft.com/office/officeart/2005/8/quickstyle/3d2" qsCatId="3D" csTypeId="urn:microsoft.com/office/officeart/2005/8/colors/colorful1" csCatId="colorful" phldr="1"/>
      <dgm:spPr/>
      <dgm:t>
        <a:bodyPr/>
        <a:lstStyle/>
        <a:p>
          <a:endParaRPr lang="en-ZM"/>
        </a:p>
      </dgm:t>
    </dgm:pt>
    <dgm:pt modelId="{A31854E1-3AEB-4E8C-9B88-70557A3E34D9}">
      <dgm:prSet phldrT="[Text]" custT="1"/>
      <dgm:spPr>
        <a:xfrm>
          <a:off x="1385164" y="376056"/>
          <a:ext cx="2101709" cy="2109855"/>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a:t>
          </a:r>
          <a:endParaRPr lang="en-ZM" sz="200">
            <a:solidFill>
              <a:sysClr val="window" lastClr="FFFFFF"/>
            </a:solidFill>
            <a:latin typeface="Calibri" panose="020F0502020204030204"/>
            <a:ea typeface="+mn-ea"/>
            <a:cs typeface="+mn-cs"/>
          </a:endParaRPr>
        </a:p>
      </dgm:t>
    </dgm:pt>
    <dgm:pt modelId="{C0BD15D5-3369-42A1-B941-730881B517D6}" type="parTrans" cxnId="{28F74F00-814B-48A3-A379-46E40D5E0529}">
      <dgm:prSet/>
      <dgm:spPr/>
      <dgm:t>
        <a:bodyPr/>
        <a:lstStyle/>
        <a:p>
          <a:pPr algn="r"/>
          <a:endParaRPr lang="en-ZM"/>
        </a:p>
      </dgm:t>
    </dgm:pt>
    <dgm:pt modelId="{5A0463EF-C4E7-4C34-9112-174C40902F4D}" type="sibTrans" cxnId="{28F74F00-814B-48A3-A379-46E40D5E0529}">
      <dgm:prSet/>
      <dgm:spPr/>
      <dgm:t>
        <a:bodyPr/>
        <a:lstStyle/>
        <a:p>
          <a:pPr algn="r"/>
          <a:endParaRPr lang="en-ZM"/>
        </a:p>
      </dgm:t>
    </dgm:pt>
    <dgm:pt modelId="{4C94AEE0-B448-49F4-A7EC-C8908E74B060}">
      <dgm:prSet phldrT="[Text]" custT="1"/>
      <dgm:spPr>
        <a:xfrm>
          <a:off x="2324074" y="1975"/>
          <a:ext cx="243256" cy="243256"/>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Burundi</a:t>
          </a:r>
          <a:endParaRPr lang="en-ZM" sz="200">
            <a:solidFill>
              <a:sysClr val="window" lastClr="FFFFFF"/>
            </a:solidFill>
            <a:latin typeface="Calibri" panose="020F0502020204030204"/>
            <a:ea typeface="+mn-ea"/>
            <a:cs typeface="+mn-cs"/>
          </a:endParaRPr>
        </a:p>
      </dgm:t>
    </dgm:pt>
    <dgm:pt modelId="{6BC4D17C-798F-47AE-A94E-688096EBD5A3}" type="parTrans" cxnId="{BCF857F5-DA29-4E53-BEF9-744F84556AD4}">
      <dgm:prSet/>
      <dgm:spPr/>
      <dgm:t>
        <a:bodyPr/>
        <a:lstStyle/>
        <a:p>
          <a:pPr algn="r"/>
          <a:endParaRPr lang="en-ZM"/>
        </a:p>
      </dgm:t>
    </dgm:pt>
    <dgm:pt modelId="{9DE2A743-985F-46A2-B46B-BC25F1EDEC30}" type="sibTrans" cxnId="{BCF857F5-DA29-4E53-BEF9-744F84556AD4}">
      <dgm:prSet/>
      <dgm:spPr>
        <a:xfrm>
          <a:off x="1121276" y="114846"/>
          <a:ext cx="2648852" cy="2648852"/>
        </a:xfrm>
        <a:prstGeom prst="blockArc">
          <a:avLst>
            <a:gd name="adj1" fmla="val 16200000"/>
            <a:gd name="adj2" fmla="val 17228571"/>
            <a:gd name="adj3" fmla="val 1322"/>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26F12F93-5525-4064-8F5D-A133A4F0A1F0}">
      <dgm:prSet phldrT="[Text]" custT="1"/>
      <dgm:spPr>
        <a:xfrm>
          <a:off x="2711874" y="60426"/>
          <a:ext cx="243256" cy="243256"/>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Comoros</a:t>
          </a:r>
          <a:endParaRPr lang="en-ZM" sz="200">
            <a:solidFill>
              <a:sysClr val="window" lastClr="FFFFFF"/>
            </a:solidFill>
            <a:latin typeface="Calibri" panose="020F0502020204030204"/>
            <a:ea typeface="+mn-ea"/>
            <a:cs typeface="+mn-cs"/>
          </a:endParaRPr>
        </a:p>
      </dgm:t>
    </dgm:pt>
    <dgm:pt modelId="{0A9773A2-5EC7-46AA-BA41-598F8AD3DAAF}" type="parTrans" cxnId="{4BEB7DED-D695-458D-B3B2-C090E758346C}">
      <dgm:prSet/>
      <dgm:spPr/>
      <dgm:t>
        <a:bodyPr/>
        <a:lstStyle/>
        <a:p>
          <a:pPr algn="r"/>
          <a:endParaRPr lang="en-ZM"/>
        </a:p>
      </dgm:t>
    </dgm:pt>
    <dgm:pt modelId="{9A70D685-4F68-4586-A828-97E1A75E7F37}" type="sibTrans" cxnId="{4BEB7DED-D695-458D-B3B2-C090E758346C}">
      <dgm:prSet/>
      <dgm:spPr>
        <a:xfrm>
          <a:off x="1121276" y="114846"/>
          <a:ext cx="2648852" cy="2648852"/>
        </a:xfrm>
        <a:prstGeom prst="blockArc">
          <a:avLst>
            <a:gd name="adj1" fmla="val 17228571"/>
            <a:gd name="adj2" fmla="val 18257143"/>
            <a:gd name="adj3" fmla="val 1322"/>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3DD0D652-DF62-4999-8C6A-D6963E1E3A42}">
      <dgm:prSet phldrT="[Text]" custT="1"/>
      <dgm:spPr>
        <a:xfrm>
          <a:off x="3065216" y="230587"/>
          <a:ext cx="243256" cy="243256"/>
        </a:xfrm>
        <a:prstGeom prst="ellipse">
          <a:avLst/>
        </a:prstGeom>
        <a:blipFill rotWithShape="0">
          <a:blip xmlns:r="http://schemas.openxmlformats.org/officeDocument/2006/relationships" r:embed="rId4"/>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Djibouti</a:t>
          </a:r>
          <a:endParaRPr lang="en-ZM" sz="200">
            <a:solidFill>
              <a:sysClr val="window" lastClr="FFFFFF"/>
            </a:solidFill>
            <a:latin typeface="Calibri" panose="020F0502020204030204"/>
            <a:ea typeface="+mn-ea"/>
            <a:cs typeface="+mn-cs"/>
          </a:endParaRPr>
        </a:p>
      </dgm:t>
    </dgm:pt>
    <dgm:pt modelId="{5A9CDF54-E01E-48BE-97CF-1B21795DFF5A}" type="parTrans" cxnId="{4786A182-4443-4071-A5C0-223FE5F6C9CA}">
      <dgm:prSet/>
      <dgm:spPr/>
      <dgm:t>
        <a:bodyPr/>
        <a:lstStyle/>
        <a:p>
          <a:pPr algn="r"/>
          <a:endParaRPr lang="en-ZM"/>
        </a:p>
      </dgm:t>
    </dgm:pt>
    <dgm:pt modelId="{293623BF-F152-4C59-8D08-07ECC57AD9B2}" type="sibTrans" cxnId="{4786A182-4443-4071-A5C0-223FE5F6C9CA}">
      <dgm:prSet/>
      <dgm:spPr>
        <a:xfrm>
          <a:off x="1121276" y="114846"/>
          <a:ext cx="2648852" cy="2648852"/>
        </a:xfrm>
        <a:prstGeom prst="blockArc">
          <a:avLst>
            <a:gd name="adj1" fmla="val 18257143"/>
            <a:gd name="adj2" fmla="val 19285714"/>
            <a:gd name="adj3" fmla="val 1322"/>
          </a:avLst>
        </a:prstGeom>
        <a:solidFill>
          <a:srgbClr val="FFC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909A14C2-7BF8-4B2C-AD2A-CCCF8E777040}">
      <dgm:prSet phldrT="[Text]" custT="1"/>
      <dgm:spPr>
        <a:xfrm>
          <a:off x="3352705" y="497337"/>
          <a:ext cx="243256" cy="243256"/>
        </a:xfrm>
        <a:prstGeom prst="ellipse">
          <a:avLst/>
        </a:prstGeom>
        <a:blipFill rotWithShape="0">
          <a:blip xmlns:r="http://schemas.openxmlformats.org/officeDocument/2006/relationships" r:embed="rId5"/>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DRC</a:t>
          </a:r>
          <a:endParaRPr lang="en-ZM" sz="200">
            <a:solidFill>
              <a:sysClr val="window" lastClr="FFFFFF"/>
            </a:solidFill>
            <a:latin typeface="Calibri" panose="020F0502020204030204"/>
            <a:ea typeface="+mn-ea"/>
            <a:cs typeface="+mn-cs"/>
          </a:endParaRPr>
        </a:p>
      </dgm:t>
    </dgm:pt>
    <dgm:pt modelId="{DAA37A1F-036B-4B89-82EE-1ED970EBDE63}" type="parTrans" cxnId="{8FB3BB3B-AE8D-4C23-8045-A7E9E3FC73FE}">
      <dgm:prSet/>
      <dgm:spPr/>
      <dgm:t>
        <a:bodyPr/>
        <a:lstStyle/>
        <a:p>
          <a:pPr algn="r"/>
          <a:endParaRPr lang="en-ZM"/>
        </a:p>
      </dgm:t>
    </dgm:pt>
    <dgm:pt modelId="{77B3EE89-E14A-45BB-8B74-8E88A64193A1}" type="sibTrans" cxnId="{8FB3BB3B-AE8D-4C23-8045-A7E9E3FC73FE}">
      <dgm:prSet/>
      <dgm:spPr>
        <a:xfrm>
          <a:off x="1121276" y="114846"/>
          <a:ext cx="2648852" cy="2648852"/>
        </a:xfrm>
        <a:prstGeom prst="blockArc">
          <a:avLst>
            <a:gd name="adj1" fmla="val 19285714"/>
            <a:gd name="adj2" fmla="val 20314286"/>
            <a:gd name="adj3" fmla="val 1322"/>
          </a:avLst>
        </a:prstGeom>
        <a:solidFill>
          <a:srgbClr val="5B9BD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B9CA377E-BE3B-44AE-80DF-1DD200322101}">
      <dgm:prSet phldrT="[Text]" custT="1"/>
      <dgm:spPr>
        <a:xfrm>
          <a:off x="3548795" y="836976"/>
          <a:ext cx="243256" cy="243256"/>
        </a:xfrm>
        <a:prstGeom prst="ellipse">
          <a:avLst/>
        </a:prstGeom>
        <a:blipFill rotWithShape="0">
          <a:blip xmlns:r="http://schemas.openxmlformats.org/officeDocument/2006/relationships" r:embed="rId6"/>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Egypt</a:t>
          </a:r>
          <a:endParaRPr lang="en-ZM" sz="200">
            <a:solidFill>
              <a:sysClr val="window" lastClr="FFFFFF"/>
            </a:solidFill>
            <a:latin typeface="Calibri" panose="020F0502020204030204"/>
            <a:ea typeface="+mn-ea"/>
            <a:cs typeface="+mn-cs"/>
          </a:endParaRPr>
        </a:p>
      </dgm:t>
    </dgm:pt>
    <dgm:pt modelId="{A18A6582-3F14-497B-8736-4149699243DA}" type="parTrans" cxnId="{E3A8649F-8B7C-48A2-B4A9-812FF0FB6617}">
      <dgm:prSet/>
      <dgm:spPr/>
      <dgm:t>
        <a:bodyPr/>
        <a:lstStyle/>
        <a:p>
          <a:pPr algn="r"/>
          <a:endParaRPr lang="en-ZM"/>
        </a:p>
      </dgm:t>
    </dgm:pt>
    <dgm:pt modelId="{77CE498C-1BAB-4737-965F-6A648C933474}" type="sibTrans" cxnId="{E3A8649F-8B7C-48A2-B4A9-812FF0FB6617}">
      <dgm:prSet/>
      <dgm:spPr>
        <a:xfrm>
          <a:off x="1121276" y="114846"/>
          <a:ext cx="2648852" cy="2648852"/>
        </a:xfrm>
        <a:prstGeom prst="blockArc">
          <a:avLst>
            <a:gd name="adj1" fmla="val 20314286"/>
            <a:gd name="adj2" fmla="val 21342857"/>
            <a:gd name="adj3" fmla="val 1322"/>
          </a:avLst>
        </a:prstGeom>
        <a:solidFill>
          <a:srgbClr val="70AD47">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B51938D0-A55B-4411-909F-C6C1B6FFB0A4}">
      <dgm:prSet phldrT="[Text]" custT="1"/>
      <dgm:spPr>
        <a:xfrm>
          <a:off x="3463476" y="1975478"/>
          <a:ext cx="243256" cy="243256"/>
        </a:xfrm>
        <a:prstGeom prst="ellipse">
          <a:avLst/>
        </a:prstGeom>
        <a:blipFill rotWithShape="0">
          <a:blip xmlns:r="http://schemas.openxmlformats.org/officeDocument/2006/relationships" r:embed="rId7"/>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Ethiopia</a:t>
          </a:r>
          <a:endParaRPr lang="en-ZM" sz="200">
            <a:solidFill>
              <a:sysClr val="window" lastClr="FFFFFF"/>
            </a:solidFill>
            <a:latin typeface="Calibri" panose="020F0502020204030204"/>
            <a:ea typeface="+mn-ea"/>
            <a:cs typeface="+mn-cs"/>
          </a:endParaRPr>
        </a:p>
      </dgm:t>
    </dgm:pt>
    <dgm:pt modelId="{E3DDF8CF-4622-413A-90F4-DDCF568A9509}" type="parTrans" cxnId="{7A11607F-FB9C-485F-A33F-278BBEA43010}">
      <dgm:prSet/>
      <dgm:spPr/>
      <dgm:t>
        <a:bodyPr/>
        <a:lstStyle/>
        <a:p>
          <a:pPr algn="r"/>
          <a:endParaRPr lang="en-ZM"/>
        </a:p>
      </dgm:t>
    </dgm:pt>
    <dgm:pt modelId="{E0B450CE-DD15-4CFB-8237-31046E37400F}" type="sibTrans" cxnId="{7A11607F-FB9C-485F-A33F-278BBEA43010}">
      <dgm:prSet/>
      <dgm:spPr>
        <a:xfrm>
          <a:off x="1121276" y="114846"/>
          <a:ext cx="2648852" cy="2648852"/>
        </a:xfrm>
        <a:prstGeom prst="blockArc">
          <a:avLst>
            <a:gd name="adj1" fmla="val 1800000"/>
            <a:gd name="adj2" fmla="val 2828571"/>
            <a:gd name="adj3" fmla="val 1322"/>
          </a:avLst>
        </a:prstGeom>
        <a:solidFill>
          <a:srgbClr val="FFC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6FD868A8-1A3F-46E1-B667-2B1671FD4BD6}">
      <dgm:prSet phldrT="[Text]" custT="1"/>
      <dgm:spPr>
        <a:xfrm>
          <a:off x="3218956" y="2282097"/>
          <a:ext cx="243256" cy="243256"/>
        </a:xfrm>
        <a:prstGeom prst="ellipse">
          <a:avLst/>
        </a:prstGeom>
        <a:blipFill rotWithShape="0">
          <a:blip xmlns:r="http://schemas.openxmlformats.org/officeDocument/2006/relationships" r:embed="rId8"/>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Kenya</a:t>
          </a:r>
          <a:endParaRPr lang="en-ZM" sz="200">
            <a:solidFill>
              <a:sysClr val="window" lastClr="FFFFFF"/>
            </a:solidFill>
            <a:latin typeface="Calibri" panose="020F0502020204030204"/>
            <a:ea typeface="+mn-ea"/>
            <a:cs typeface="+mn-cs"/>
          </a:endParaRPr>
        </a:p>
      </dgm:t>
    </dgm:pt>
    <dgm:pt modelId="{4A71A4BF-AF21-4577-B104-7D1A9BF3B15E}" type="parTrans" cxnId="{F292808D-319C-498C-A031-B3E4ECA9EA68}">
      <dgm:prSet/>
      <dgm:spPr/>
      <dgm:t>
        <a:bodyPr/>
        <a:lstStyle/>
        <a:p>
          <a:pPr algn="r"/>
          <a:endParaRPr lang="en-ZM"/>
        </a:p>
      </dgm:t>
    </dgm:pt>
    <dgm:pt modelId="{7A119F40-BEBF-476B-87DE-60E899B962C6}" type="sibTrans" cxnId="{F292808D-319C-498C-A031-B3E4ECA9EA68}">
      <dgm:prSet/>
      <dgm:spPr>
        <a:xfrm>
          <a:off x="1121276" y="114846"/>
          <a:ext cx="2648852" cy="2648852"/>
        </a:xfrm>
        <a:prstGeom prst="blockArc">
          <a:avLst>
            <a:gd name="adj1" fmla="val 2828571"/>
            <a:gd name="adj2" fmla="val 3857143"/>
            <a:gd name="adj3" fmla="val 1322"/>
          </a:avLst>
        </a:prstGeom>
        <a:solidFill>
          <a:srgbClr val="5B9BD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0D7745CA-3AD3-4BF1-BE45-E864516591CA}">
      <dgm:prSet phldrT="[Text]" custT="1"/>
      <dgm:spPr>
        <a:xfrm>
          <a:off x="2520164" y="2618618"/>
          <a:ext cx="243256" cy="243256"/>
        </a:xfrm>
        <a:prstGeom prst="ellipse">
          <a:avLst/>
        </a:prstGeom>
        <a:blipFill rotWithShape="0">
          <a:blip xmlns:r="http://schemas.openxmlformats.org/officeDocument/2006/relationships" r:embed="rId9"/>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Madagascar</a:t>
          </a:r>
          <a:endParaRPr lang="en-ZM" sz="200">
            <a:solidFill>
              <a:sysClr val="window" lastClr="FFFFFF"/>
            </a:solidFill>
            <a:latin typeface="Calibri" panose="020F0502020204030204"/>
            <a:ea typeface="+mn-ea"/>
            <a:cs typeface="+mn-cs"/>
          </a:endParaRPr>
        </a:p>
      </dgm:t>
    </dgm:pt>
    <dgm:pt modelId="{EB330DDA-FD30-4A0F-AE5A-6D270E8B645D}" type="parTrans" cxnId="{51D30A96-F3C5-4E0E-8BDF-59EDF3DCB263}">
      <dgm:prSet/>
      <dgm:spPr/>
      <dgm:t>
        <a:bodyPr/>
        <a:lstStyle/>
        <a:p>
          <a:pPr algn="r"/>
          <a:endParaRPr lang="en-ZM"/>
        </a:p>
      </dgm:t>
    </dgm:pt>
    <dgm:pt modelId="{A19C67B2-16F9-4D87-A790-1BD5E77E11F8}" type="sibTrans" cxnId="{51D30A96-F3C5-4E0E-8BDF-59EDF3DCB263}">
      <dgm:prSet/>
      <dgm:spPr>
        <a:xfrm>
          <a:off x="1121276" y="114846"/>
          <a:ext cx="2648852" cy="2648852"/>
        </a:xfrm>
        <a:prstGeom prst="blockArc">
          <a:avLst>
            <a:gd name="adj1" fmla="val 4885714"/>
            <a:gd name="adj2" fmla="val 5914286"/>
            <a:gd name="adj3" fmla="val 1322"/>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BE213FB7-B4CC-4242-8656-959721DCE58A}">
      <dgm:prSet phldrT="[Text]" custT="1"/>
      <dgm:spPr>
        <a:xfrm>
          <a:off x="2894921" y="2503020"/>
          <a:ext cx="243256" cy="243256"/>
        </a:xfrm>
        <a:prstGeom prst="ellipse">
          <a:avLst/>
        </a:prstGeom>
        <a:blipFill rotWithShape="0">
          <a:blip xmlns:r="http://schemas.openxmlformats.org/officeDocument/2006/relationships" r:embed="rId10"/>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Libya</a:t>
          </a:r>
          <a:endParaRPr lang="en-ZM" sz="200">
            <a:solidFill>
              <a:sysClr val="window" lastClr="FFFFFF"/>
            </a:solidFill>
            <a:latin typeface="Calibri" panose="020F0502020204030204"/>
            <a:ea typeface="+mn-ea"/>
            <a:cs typeface="+mn-cs"/>
          </a:endParaRPr>
        </a:p>
      </dgm:t>
    </dgm:pt>
    <dgm:pt modelId="{0CC4AAC2-4264-4305-863D-6345C12CF168}" type="parTrans" cxnId="{3B41521B-1486-49FC-A38A-944EF0679A0B}">
      <dgm:prSet/>
      <dgm:spPr/>
      <dgm:t>
        <a:bodyPr/>
        <a:lstStyle/>
        <a:p>
          <a:pPr algn="r"/>
          <a:endParaRPr lang="en-ZM"/>
        </a:p>
      </dgm:t>
    </dgm:pt>
    <dgm:pt modelId="{0BE006B7-A5C8-4B6A-93DF-90B906D703DB}" type="sibTrans" cxnId="{3B41521B-1486-49FC-A38A-944EF0679A0B}">
      <dgm:prSet/>
      <dgm:spPr>
        <a:xfrm>
          <a:off x="1121276" y="114846"/>
          <a:ext cx="2648852" cy="2648852"/>
        </a:xfrm>
        <a:prstGeom prst="blockArc">
          <a:avLst>
            <a:gd name="adj1" fmla="val 3857143"/>
            <a:gd name="adj2" fmla="val 4885714"/>
            <a:gd name="adj3" fmla="val 1322"/>
          </a:avLst>
        </a:prstGeom>
        <a:solidFill>
          <a:srgbClr val="70AD47">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521F3304-BCD2-479E-86ED-3DDC376F7291}">
      <dgm:prSet phldrT="[Text]" custT="1"/>
      <dgm:spPr>
        <a:xfrm>
          <a:off x="1753226" y="2503020"/>
          <a:ext cx="243256" cy="243256"/>
        </a:xfrm>
        <a:prstGeom prst="ellipse">
          <a:avLst/>
        </a:prstGeom>
        <a:blipFill rotWithShape="0">
          <a:blip xmlns:r="http://schemas.openxmlformats.org/officeDocument/2006/relationships" r:embed="rId11"/>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Mauritius</a:t>
          </a:r>
          <a:endParaRPr lang="en-ZM" sz="200">
            <a:solidFill>
              <a:sysClr val="window" lastClr="FFFFFF"/>
            </a:solidFill>
            <a:latin typeface="Calibri" panose="020F0502020204030204"/>
            <a:ea typeface="+mn-ea"/>
            <a:cs typeface="+mn-cs"/>
          </a:endParaRPr>
        </a:p>
      </dgm:t>
    </dgm:pt>
    <dgm:pt modelId="{65C9895C-0A4F-4010-833F-391CA4D3B847}" type="parTrans" cxnId="{F2A4676A-BE3B-43CF-9BD5-086611CAC1D9}">
      <dgm:prSet/>
      <dgm:spPr/>
      <dgm:t>
        <a:bodyPr/>
        <a:lstStyle/>
        <a:p>
          <a:pPr algn="r"/>
          <a:endParaRPr lang="en-ZM"/>
        </a:p>
      </dgm:t>
    </dgm:pt>
    <dgm:pt modelId="{BB8D9CC9-4E2F-4CAE-9923-1416A83EE4DC}" type="sibTrans" cxnId="{F2A4676A-BE3B-43CF-9BD5-086611CAC1D9}">
      <dgm:prSet/>
      <dgm:spPr>
        <a:xfrm>
          <a:off x="1121276" y="114846"/>
          <a:ext cx="2648852" cy="2648852"/>
        </a:xfrm>
        <a:prstGeom prst="blockArc">
          <a:avLst>
            <a:gd name="adj1" fmla="val 6942857"/>
            <a:gd name="adj2" fmla="val 7971429"/>
            <a:gd name="adj3" fmla="val 1322"/>
          </a:avLst>
        </a:prstGeom>
        <a:solidFill>
          <a:srgbClr val="FFC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5D7679C2-776B-41A5-9C62-9D83A0C696A9}">
      <dgm:prSet phldrT="[Text]" custT="1"/>
      <dgm:spPr>
        <a:xfrm>
          <a:off x="1041391" y="1610408"/>
          <a:ext cx="243256" cy="243256"/>
        </a:xfrm>
        <a:prstGeom prst="ellipse">
          <a:avLst/>
        </a:prstGeom>
        <a:blipFill rotWithShape="0">
          <a:blip xmlns:r="http://schemas.openxmlformats.org/officeDocument/2006/relationships" r:embed="rId12"/>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Somalia</a:t>
          </a:r>
          <a:endParaRPr lang="en-ZM" sz="200">
            <a:solidFill>
              <a:sysClr val="window" lastClr="FFFFFF"/>
            </a:solidFill>
            <a:latin typeface="Calibri" panose="020F0502020204030204"/>
            <a:ea typeface="+mn-ea"/>
            <a:cs typeface="+mn-cs"/>
          </a:endParaRPr>
        </a:p>
      </dgm:t>
    </dgm:pt>
    <dgm:pt modelId="{C4FFA17F-C46B-4669-80E8-91DFBDEB5C96}" type="parTrans" cxnId="{B4475EA7-C3B8-4F4E-8C2C-15A0280DCDD2}">
      <dgm:prSet/>
      <dgm:spPr/>
      <dgm:t>
        <a:bodyPr/>
        <a:lstStyle/>
        <a:p>
          <a:pPr algn="r"/>
          <a:endParaRPr lang="en-ZM"/>
        </a:p>
      </dgm:t>
    </dgm:pt>
    <dgm:pt modelId="{E894F09D-1676-43CE-B093-716DA02F78CF}" type="sibTrans" cxnId="{B4475EA7-C3B8-4F4E-8C2C-15A0280DCDD2}">
      <dgm:prSet/>
      <dgm:spPr>
        <a:xfrm>
          <a:off x="1121276" y="114846"/>
          <a:ext cx="2648852" cy="2648852"/>
        </a:xfrm>
        <a:prstGeom prst="blockArc">
          <a:avLst>
            <a:gd name="adj1" fmla="val 10028571"/>
            <a:gd name="adj2" fmla="val 11057143"/>
            <a:gd name="adj3" fmla="val 1322"/>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3E91055A-44E1-4D5F-A8AD-DCA509FED58D}">
      <dgm:prSet phldrT="[Text]" custT="1"/>
      <dgm:spPr>
        <a:xfrm>
          <a:off x="1012084" y="1219324"/>
          <a:ext cx="243256" cy="243256"/>
        </a:xfrm>
        <a:prstGeom prst="ellipse">
          <a:avLst/>
        </a:prstGeom>
        <a:blipFill rotWithShape="0">
          <a:blip xmlns:r="http://schemas.openxmlformats.org/officeDocument/2006/relationships" r:embed="rId13"/>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Sudan</a:t>
          </a:r>
          <a:endParaRPr lang="en-ZM" sz="200">
            <a:solidFill>
              <a:sysClr val="window" lastClr="FFFFFF"/>
            </a:solidFill>
            <a:latin typeface="Calibri" panose="020F0502020204030204"/>
            <a:ea typeface="+mn-ea"/>
            <a:cs typeface="+mn-cs"/>
          </a:endParaRPr>
        </a:p>
      </dgm:t>
    </dgm:pt>
    <dgm:pt modelId="{D03B8494-0435-4869-B25F-5100191502E7}" type="parTrans" cxnId="{B73C569E-6054-437F-9DC6-8D8B0E1F8B9F}">
      <dgm:prSet/>
      <dgm:spPr/>
      <dgm:t>
        <a:bodyPr/>
        <a:lstStyle/>
        <a:p>
          <a:pPr algn="r"/>
          <a:endParaRPr lang="en-ZM"/>
        </a:p>
      </dgm:t>
    </dgm:pt>
    <dgm:pt modelId="{91DB8EF3-B653-44D2-B392-8A8C54449E53}" type="sibTrans" cxnId="{B73C569E-6054-437F-9DC6-8D8B0E1F8B9F}">
      <dgm:prSet/>
      <dgm:spPr>
        <a:xfrm>
          <a:off x="1121276" y="114846"/>
          <a:ext cx="2648852" cy="2648852"/>
        </a:xfrm>
        <a:prstGeom prst="blockArc">
          <a:avLst>
            <a:gd name="adj1" fmla="val 11057143"/>
            <a:gd name="adj2" fmla="val 12085714"/>
            <a:gd name="adj3" fmla="val 1322"/>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B9987E37-1A78-420A-AB89-14ECD01AB697}">
      <dgm:prSet phldrT="[Text]" custT="1"/>
      <dgm:spPr>
        <a:xfrm>
          <a:off x="1099352" y="836976"/>
          <a:ext cx="243256" cy="243256"/>
        </a:xfrm>
        <a:prstGeom prst="ellipse">
          <a:avLst/>
        </a:prstGeom>
        <a:blipFill rotWithShape="0">
          <a:blip xmlns:r="http://schemas.openxmlformats.org/officeDocument/2006/relationships" r:embed="rId14"/>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Tunisia</a:t>
          </a:r>
          <a:endParaRPr lang="en-ZM" sz="200">
            <a:solidFill>
              <a:sysClr val="window" lastClr="FFFFFF"/>
            </a:solidFill>
            <a:latin typeface="Calibri" panose="020F0502020204030204"/>
            <a:ea typeface="+mn-ea"/>
            <a:cs typeface="+mn-cs"/>
          </a:endParaRPr>
        </a:p>
      </dgm:t>
    </dgm:pt>
    <dgm:pt modelId="{DE83CCA0-8864-4328-93CC-CCBC71A79D3F}" type="parTrans" cxnId="{3474E185-08D6-4426-A1AB-D47620E5FBE2}">
      <dgm:prSet/>
      <dgm:spPr/>
      <dgm:t>
        <a:bodyPr/>
        <a:lstStyle/>
        <a:p>
          <a:pPr algn="r"/>
          <a:endParaRPr lang="en-ZM"/>
        </a:p>
      </dgm:t>
    </dgm:pt>
    <dgm:pt modelId="{CEEED5E9-9131-4AE5-9130-43A9E4F54DDD}" type="sibTrans" cxnId="{3474E185-08D6-4426-A1AB-D47620E5FBE2}">
      <dgm:prSet/>
      <dgm:spPr>
        <a:xfrm>
          <a:off x="1121276" y="114846"/>
          <a:ext cx="2648852" cy="2648852"/>
        </a:xfrm>
        <a:prstGeom prst="blockArc">
          <a:avLst>
            <a:gd name="adj1" fmla="val 12085714"/>
            <a:gd name="adj2" fmla="val 13114286"/>
            <a:gd name="adj3" fmla="val 1322"/>
          </a:avLst>
        </a:prstGeom>
        <a:solidFill>
          <a:srgbClr val="FFC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21D4CD6A-C48F-48C2-9F14-56F3E91D5BE1}">
      <dgm:prSet phldrT="[Text]" custT="1"/>
      <dgm:spPr>
        <a:xfrm>
          <a:off x="1295442" y="497337"/>
          <a:ext cx="243256" cy="243256"/>
        </a:xfrm>
        <a:prstGeom prst="ellipse">
          <a:avLst/>
        </a:prstGeom>
        <a:blipFill rotWithShape="0">
          <a:blip xmlns:r="http://schemas.openxmlformats.org/officeDocument/2006/relationships" r:embed="rId15"/>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Uganda</a:t>
          </a:r>
          <a:endParaRPr lang="en-ZM" sz="200">
            <a:solidFill>
              <a:sysClr val="window" lastClr="FFFFFF"/>
            </a:solidFill>
            <a:latin typeface="Calibri" panose="020F0502020204030204"/>
            <a:ea typeface="+mn-ea"/>
            <a:cs typeface="+mn-cs"/>
          </a:endParaRPr>
        </a:p>
      </dgm:t>
    </dgm:pt>
    <dgm:pt modelId="{84515678-F439-4387-B7F5-ACE55057ABC0}" type="parTrans" cxnId="{5C2A000C-015D-404B-A60F-A8A416CBD029}">
      <dgm:prSet/>
      <dgm:spPr/>
      <dgm:t>
        <a:bodyPr/>
        <a:lstStyle/>
        <a:p>
          <a:pPr algn="r"/>
          <a:endParaRPr lang="en-ZM"/>
        </a:p>
      </dgm:t>
    </dgm:pt>
    <dgm:pt modelId="{8540BEE1-75D2-41E8-8154-18BC0C3365A4}" type="sibTrans" cxnId="{5C2A000C-015D-404B-A60F-A8A416CBD029}">
      <dgm:prSet/>
      <dgm:spPr>
        <a:xfrm>
          <a:off x="1121276" y="114846"/>
          <a:ext cx="2648852" cy="2648852"/>
        </a:xfrm>
        <a:prstGeom prst="blockArc">
          <a:avLst>
            <a:gd name="adj1" fmla="val 13114286"/>
            <a:gd name="adj2" fmla="val 14142857"/>
            <a:gd name="adj3" fmla="val 1322"/>
          </a:avLst>
        </a:prstGeom>
        <a:solidFill>
          <a:srgbClr val="5B9BD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BDA23B07-7E29-482E-9789-C49C137601D8}">
      <dgm:prSet phldrT="[Text]" custT="1"/>
      <dgm:spPr>
        <a:xfrm>
          <a:off x="1582931" y="230587"/>
          <a:ext cx="243256" cy="243256"/>
        </a:xfrm>
        <a:prstGeom prst="ellipse">
          <a:avLst/>
        </a:prstGeom>
        <a:blipFill rotWithShape="0">
          <a:blip xmlns:r="http://schemas.openxmlformats.org/officeDocument/2006/relationships" r:embed="rId16"/>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Zambia</a:t>
          </a:r>
          <a:endParaRPr lang="en-ZM" sz="200">
            <a:solidFill>
              <a:sysClr val="window" lastClr="FFFFFF"/>
            </a:solidFill>
            <a:latin typeface="Calibri" panose="020F0502020204030204"/>
            <a:ea typeface="+mn-ea"/>
            <a:cs typeface="+mn-cs"/>
          </a:endParaRPr>
        </a:p>
      </dgm:t>
    </dgm:pt>
    <dgm:pt modelId="{5071C486-71D5-4F1F-98B9-E6470AB0C17A}" type="parTrans" cxnId="{775535ED-CB44-49F1-8ED4-98A35085F3F1}">
      <dgm:prSet/>
      <dgm:spPr/>
      <dgm:t>
        <a:bodyPr/>
        <a:lstStyle/>
        <a:p>
          <a:pPr algn="r"/>
          <a:endParaRPr lang="en-ZM"/>
        </a:p>
      </dgm:t>
    </dgm:pt>
    <dgm:pt modelId="{1CF397BE-873D-493E-AB40-4050FF4BC870}" type="sibTrans" cxnId="{775535ED-CB44-49F1-8ED4-98A35085F3F1}">
      <dgm:prSet/>
      <dgm:spPr>
        <a:xfrm>
          <a:off x="1121276" y="114846"/>
          <a:ext cx="2648852" cy="2648852"/>
        </a:xfrm>
        <a:prstGeom prst="blockArc">
          <a:avLst>
            <a:gd name="adj1" fmla="val 14142857"/>
            <a:gd name="adj2" fmla="val 15171429"/>
            <a:gd name="adj3" fmla="val 1322"/>
          </a:avLst>
        </a:prstGeom>
        <a:solidFill>
          <a:srgbClr val="70AD47">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53264118-9591-4FED-93C1-4AEA73F1BF82}">
      <dgm:prSet phldrT="[Text]" custT="1"/>
      <dgm:spPr>
        <a:xfrm>
          <a:off x="1936273" y="60426"/>
          <a:ext cx="243256" cy="243256"/>
        </a:xfrm>
        <a:prstGeom prst="ellipse">
          <a:avLst/>
        </a:prstGeom>
        <a:blipFill rotWithShape="0">
          <a:blip xmlns:r="http://schemas.openxmlformats.org/officeDocument/2006/relationships" r:embed="rId17"/>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Zimbabwe</a:t>
          </a:r>
          <a:endParaRPr lang="en-ZM" sz="200">
            <a:solidFill>
              <a:sysClr val="window" lastClr="FFFFFF"/>
            </a:solidFill>
            <a:latin typeface="Calibri" panose="020F0502020204030204"/>
            <a:ea typeface="+mn-ea"/>
            <a:cs typeface="+mn-cs"/>
          </a:endParaRPr>
        </a:p>
      </dgm:t>
    </dgm:pt>
    <dgm:pt modelId="{B898B08B-24F5-4326-96B5-7CCBECA5A527}" type="parTrans" cxnId="{A8966476-9CD5-4310-87DD-87D4D63464F8}">
      <dgm:prSet/>
      <dgm:spPr/>
      <dgm:t>
        <a:bodyPr/>
        <a:lstStyle/>
        <a:p>
          <a:pPr algn="r"/>
          <a:endParaRPr lang="en-ZM"/>
        </a:p>
      </dgm:t>
    </dgm:pt>
    <dgm:pt modelId="{516C364B-FE00-4600-9938-013388B5267B}" type="sibTrans" cxnId="{A8966476-9CD5-4310-87DD-87D4D63464F8}">
      <dgm:prSet/>
      <dgm:spPr>
        <a:xfrm>
          <a:off x="1121276" y="114846"/>
          <a:ext cx="2648852" cy="2648852"/>
        </a:xfrm>
        <a:prstGeom prst="blockArc">
          <a:avLst>
            <a:gd name="adj1" fmla="val 15171429"/>
            <a:gd name="adj2" fmla="val 16200000"/>
            <a:gd name="adj3" fmla="val 1322"/>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4E8A0485-2EFF-4A04-87FB-D4E7B1996288}">
      <dgm:prSet phldrT="[Text]" custT="1"/>
      <dgm:spPr>
        <a:xfrm>
          <a:off x="2127983" y="2618618"/>
          <a:ext cx="243256" cy="243256"/>
        </a:xfrm>
        <a:prstGeom prst="ellipse">
          <a:avLst/>
        </a:prstGeom>
        <a:blipFill rotWithShape="0">
          <a:blip xmlns:r="http://schemas.openxmlformats.org/officeDocument/2006/relationships" r:embed="rId18"/>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Malawi</a:t>
          </a:r>
          <a:endParaRPr lang="en-ZM" sz="200">
            <a:solidFill>
              <a:sysClr val="window" lastClr="FFFFFF"/>
            </a:solidFill>
            <a:latin typeface="Calibri" panose="020F0502020204030204"/>
            <a:ea typeface="+mn-ea"/>
            <a:cs typeface="+mn-cs"/>
          </a:endParaRPr>
        </a:p>
      </dgm:t>
    </dgm:pt>
    <dgm:pt modelId="{A8010A35-F8E7-42A5-BD46-EADC59D38655}" type="parTrans" cxnId="{E534F288-D857-447D-A60C-B3D2443ADECE}">
      <dgm:prSet/>
      <dgm:spPr/>
      <dgm:t>
        <a:bodyPr/>
        <a:lstStyle/>
        <a:p>
          <a:pPr algn="r"/>
          <a:endParaRPr lang="en-ZM"/>
        </a:p>
      </dgm:t>
    </dgm:pt>
    <dgm:pt modelId="{D911A767-C695-4359-A690-162D2D316308}" type="sibTrans" cxnId="{E534F288-D857-447D-A60C-B3D2443ADECE}">
      <dgm:prSet/>
      <dgm:spPr>
        <a:xfrm>
          <a:off x="1121276" y="114846"/>
          <a:ext cx="2648852" cy="2648852"/>
        </a:xfrm>
        <a:prstGeom prst="blockArc">
          <a:avLst>
            <a:gd name="adj1" fmla="val 5914286"/>
            <a:gd name="adj2" fmla="val 6942857"/>
            <a:gd name="adj3" fmla="val 1322"/>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70B2F0E5-9ED8-4567-9242-213BB28974F7}">
      <dgm:prSet phldrT="[Text]" custT="1"/>
      <dgm:spPr>
        <a:xfrm>
          <a:off x="1429192" y="2282097"/>
          <a:ext cx="243256" cy="243256"/>
        </a:xfrm>
        <a:prstGeom prst="ellipse">
          <a:avLst/>
        </a:prstGeom>
        <a:blipFill rotWithShape="0">
          <a:blip xmlns:r="http://schemas.openxmlformats.org/officeDocument/2006/relationships" r:embed="rId19"/>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Rwanda</a:t>
          </a:r>
          <a:endParaRPr lang="en-ZM" sz="200">
            <a:solidFill>
              <a:sysClr val="window" lastClr="FFFFFF"/>
            </a:solidFill>
            <a:latin typeface="Calibri" panose="020F0502020204030204"/>
            <a:ea typeface="+mn-ea"/>
            <a:cs typeface="+mn-cs"/>
          </a:endParaRPr>
        </a:p>
      </dgm:t>
    </dgm:pt>
    <dgm:pt modelId="{DAB2DF8E-1EF0-4EDB-B25C-454DEE625305}" type="parTrans" cxnId="{643FACF7-1B31-4A54-B193-515FEF24450D}">
      <dgm:prSet/>
      <dgm:spPr/>
      <dgm:t>
        <a:bodyPr/>
        <a:lstStyle/>
        <a:p>
          <a:pPr algn="r"/>
          <a:endParaRPr lang="en-ZM"/>
        </a:p>
      </dgm:t>
    </dgm:pt>
    <dgm:pt modelId="{6C86B8A0-A008-412E-8706-39EAB8B9ACAB}" type="sibTrans" cxnId="{643FACF7-1B31-4A54-B193-515FEF24450D}">
      <dgm:prSet/>
      <dgm:spPr>
        <a:xfrm>
          <a:off x="1121276" y="114846"/>
          <a:ext cx="2648852" cy="2648852"/>
        </a:xfrm>
        <a:prstGeom prst="blockArc">
          <a:avLst>
            <a:gd name="adj1" fmla="val 7971429"/>
            <a:gd name="adj2" fmla="val 9000000"/>
            <a:gd name="adj3" fmla="val 1322"/>
          </a:avLst>
        </a:prstGeom>
        <a:solidFill>
          <a:srgbClr val="5B9BD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4805B9E8-DDFB-4D3D-B9D7-39B51B25A914}">
      <dgm:prSet phldrT="[Text]" custT="1"/>
      <dgm:spPr>
        <a:xfrm>
          <a:off x="1184671" y="1975478"/>
          <a:ext cx="243256" cy="243256"/>
        </a:xfrm>
        <a:prstGeom prst="ellipse">
          <a:avLst/>
        </a:prstGeom>
        <a:blipFill rotWithShape="0">
          <a:blip xmlns:r="http://schemas.openxmlformats.org/officeDocument/2006/relationships" r:embed="rId20"/>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Seychelles</a:t>
          </a:r>
          <a:endParaRPr lang="en-ZM" sz="200">
            <a:solidFill>
              <a:sysClr val="window" lastClr="FFFFFF"/>
            </a:solidFill>
            <a:latin typeface="Calibri" panose="020F0502020204030204"/>
            <a:ea typeface="+mn-ea"/>
            <a:cs typeface="+mn-cs"/>
          </a:endParaRPr>
        </a:p>
      </dgm:t>
    </dgm:pt>
    <dgm:pt modelId="{20C62AA0-8258-48F8-9A01-1252BF152A01}" type="parTrans" cxnId="{06DB3AFC-2203-4576-8A4F-8C250A641866}">
      <dgm:prSet/>
      <dgm:spPr/>
      <dgm:t>
        <a:bodyPr/>
        <a:lstStyle/>
        <a:p>
          <a:pPr algn="r"/>
          <a:endParaRPr lang="en-ZM"/>
        </a:p>
      </dgm:t>
    </dgm:pt>
    <dgm:pt modelId="{3559E17D-6B2D-42F2-AC21-D1680153BF98}" type="sibTrans" cxnId="{06DB3AFC-2203-4576-8A4F-8C250A641866}">
      <dgm:prSet/>
      <dgm:spPr>
        <a:xfrm>
          <a:off x="1121276" y="114846"/>
          <a:ext cx="2648852" cy="2648852"/>
        </a:xfrm>
        <a:prstGeom prst="blockArc">
          <a:avLst>
            <a:gd name="adj1" fmla="val 9000000"/>
            <a:gd name="adj2" fmla="val 10028571"/>
            <a:gd name="adj3" fmla="val 1322"/>
          </a:avLst>
        </a:prstGeom>
        <a:solidFill>
          <a:srgbClr val="70AD47">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gn="r"/>
          <a:endParaRPr lang="en-ZM"/>
        </a:p>
      </dgm:t>
    </dgm:pt>
    <dgm:pt modelId="{79F5E36D-7D20-4D40-B0C2-B40639AEDF0F}">
      <dgm:prSet phldrT="[Text]" custT="1"/>
      <dgm:spPr>
        <a:xfrm>
          <a:off x="3636064" y="1219324"/>
          <a:ext cx="243256" cy="243256"/>
        </a:xfrm>
        <a:prstGeom prst="ellipse">
          <a:avLst/>
        </a:prstGeom>
        <a:blipFill rotWithShape="0">
          <a:blip xmlns:r="http://schemas.openxmlformats.org/officeDocument/2006/relationships" r:embed="rId21"/>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Eritrea</a:t>
          </a:r>
          <a:endParaRPr lang="en-ZM" sz="200">
            <a:solidFill>
              <a:sysClr val="window" lastClr="FFFFFF"/>
            </a:solidFill>
            <a:latin typeface="Calibri" panose="020F0502020204030204"/>
            <a:ea typeface="+mn-ea"/>
            <a:cs typeface="+mn-cs"/>
          </a:endParaRPr>
        </a:p>
      </dgm:t>
    </dgm:pt>
    <dgm:pt modelId="{36DF774D-73DC-4244-8530-6F606D334EAB}" type="parTrans" cxnId="{14A9FC11-A60B-4F21-A9B0-11864FD95BE4}">
      <dgm:prSet/>
      <dgm:spPr/>
      <dgm:t>
        <a:bodyPr/>
        <a:lstStyle/>
        <a:p>
          <a:endParaRPr lang="en-ZM"/>
        </a:p>
      </dgm:t>
    </dgm:pt>
    <dgm:pt modelId="{6600E65F-2A13-4A11-AF46-02D21BE4CDE0}" type="sibTrans" cxnId="{14A9FC11-A60B-4F21-A9B0-11864FD95BE4}">
      <dgm:prSet/>
      <dgm:spPr>
        <a:xfrm>
          <a:off x="1121276" y="114846"/>
          <a:ext cx="2648852" cy="2648852"/>
        </a:xfrm>
        <a:prstGeom prst="blockArc">
          <a:avLst>
            <a:gd name="adj1" fmla="val 21342857"/>
            <a:gd name="adj2" fmla="val 771429"/>
            <a:gd name="adj3" fmla="val 1322"/>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ZM"/>
        </a:p>
      </dgm:t>
    </dgm:pt>
    <dgm:pt modelId="{1295DB80-D027-46CF-9F12-6DCE8044EE43}">
      <dgm:prSet phldrT="[Text]" custT="1"/>
      <dgm:spPr>
        <a:xfrm>
          <a:off x="3606756" y="1610408"/>
          <a:ext cx="243256" cy="243256"/>
        </a:xfrm>
        <a:prstGeom prst="ellipse">
          <a:avLst/>
        </a:prstGeom>
        <a:blipFill rotWithShape="0">
          <a:blip xmlns:r="http://schemas.openxmlformats.org/officeDocument/2006/relationships" r:embed="rId22"/>
          <a:stretch>
            <a:fillRect/>
          </a:stretch>
        </a:blipFill>
        <a:ln>
          <a:noFill/>
        </a:ln>
        <a:effectLst/>
        <a:scene3d>
          <a:camera prst="orthographicFront"/>
          <a:lightRig rig="threePt" dir="t">
            <a:rot lat="0" lon="0" rev="7500000"/>
          </a:lightRig>
        </a:scene3d>
        <a:sp3d prstMaterial="plastic">
          <a:bevelT w="127000" h="25400" prst="relaxedInset"/>
        </a:sp3d>
      </dgm:spPr>
      <dgm:t>
        <a:bodyPr/>
        <a:lstStyle/>
        <a:p>
          <a:pPr algn="r">
            <a:buNone/>
          </a:pPr>
          <a:r>
            <a:rPr lang="en-GB" sz="200">
              <a:solidFill>
                <a:sysClr val="window" lastClr="FFFFFF"/>
              </a:solidFill>
              <a:latin typeface="Calibri" panose="020F0502020204030204"/>
              <a:ea typeface="+mn-ea"/>
              <a:cs typeface="+mn-cs"/>
            </a:rPr>
            <a:t>Eswatini</a:t>
          </a:r>
          <a:endParaRPr lang="en-ZM" sz="200">
            <a:solidFill>
              <a:sysClr val="window" lastClr="FFFFFF"/>
            </a:solidFill>
            <a:latin typeface="Calibri" panose="020F0502020204030204"/>
            <a:ea typeface="+mn-ea"/>
            <a:cs typeface="+mn-cs"/>
          </a:endParaRPr>
        </a:p>
      </dgm:t>
    </dgm:pt>
    <dgm:pt modelId="{B8E59D09-BBF4-4176-B60F-CA967A6194B7}" type="parTrans" cxnId="{47255FE7-2CFF-45BF-A06A-56D223B243C5}">
      <dgm:prSet/>
      <dgm:spPr/>
      <dgm:t>
        <a:bodyPr/>
        <a:lstStyle/>
        <a:p>
          <a:endParaRPr lang="en-ZM"/>
        </a:p>
      </dgm:t>
    </dgm:pt>
    <dgm:pt modelId="{1EC2F6F2-2279-4D4C-8874-A83A7C0F6625}" type="sibTrans" cxnId="{47255FE7-2CFF-45BF-A06A-56D223B243C5}">
      <dgm:prSet/>
      <dgm:spPr>
        <a:xfrm>
          <a:off x="1121276" y="114846"/>
          <a:ext cx="2648852" cy="2648852"/>
        </a:xfrm>
        <a:prstGeom prst="blockArc">
          <a:avLst>
            <a:gd name="adj1" fmla="val 771429"/>
            <a:gd name="adj2" fmla="val 1800000"/>
            <a:gd name="adj3" fmla="val 1322"/>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ZM"/>
        </a:p>
      </dgm:t>
    </dgm:pt>
    <dgm:pt modelId="{36532BB8-1F50-491D-8CDB-29AB86ECB52E}" type="pres">
      <dgm:prSet presAssocID="{AED42067-BA68-490D-8EF8-41E09FC1A79D}" presName="Name0" presStyleCnt="0">
        <dgm:presLayoutVars>
          <dgm:chMax val="1"/>
          <dgm:dir/>
          <dgm:animLvl val="ctr"/>
          <dgm:resizeHandles val="exact"/>
        </dgm:presLayoutVars>
      </dgm:prSet>
      <dgm:spPr/>
    </dgm:pt>
    <dgm:pt modelId="{755F81FB-4D58-4304-B7BB-352D78C6AF1B}" type="pres">
      <dgm:prSet presAssocID="{A31854E1-3AEB-4E8C-9B88-70557A3E34D9}" presName="centerShape" presStyleLbl="node0" presStyleIdx="0" presStyleCnt="1" custScaleX="604792" custScaleY="607136" custLinFactNeighborX="-368" custLinFactNeighborY="-315"/>
      <dgm:spPr/>
    </dgm:pt>
    <dgm:pt modelId="{D64DD649-F959-4697-B2BE-4DA3D27763F1}" type="pres">
      <dgm:prSet presAssocID="{4C94AEE0-B448-49F4-A7EC-C8908E74B060}" presName="node" presStyleLbl="node1" presStyleIdx="0" presStyleCnt="21">
        <dgm:presLayoutVars>
          <dgm:bulletEnabled val="1"/>
        </dgm:presLayoutVars>
      </dgm:prSet>
      <dgm:spPr/>
    </dgm:pt>
    <dgm:pt modelId="{D46F929C-F00D-4122-B12E-72C0DFCF940C}" type="pres">
      <dgm:prSet presAssocID="{4C94AEE0-B448-49F4-A7EC-C8908E74B060}" presName="dummy" presStyleCnt="0"/>
      <dgm:spPr/>
    </dgm:pt>
    <dgm:pt modelId="{90A4CBFD-F194-460C-9CB4-81A21B43841D}" type="pres">
      <dgm:prSet presAssocID="{9DE2A743-985F-46A2-B46B-BC25F1EDEC30}" presName="sibTrans" presStyleLbl="sibTrans2D1" presStyleIdx="0" presStyleCnt="21"/>
      <dgm:spPr/>
    </dgm:pt>
    <dgm:pt modelId="{01FC0F70-A07E-49B1-9090-79D8EB7C9D89}" type="pres">
      <dgm:prSet presAssocID="{26F12F93-5525-4064-8F5D-A133A4F0A1F0}" presName="node" presStyleLbl="node1" presStyleIdx="1" presStyleCnt="21">
        <dgm:presLayoutVars>
          <dgm:bulletEnabled val="1"/>
        </dgm:presLayoutVars>
      </dgm:prSet>
      <dgm:spPr/>
    </dgm:pt>
    <dgm:pt modelId="{DC76F871-6539-438B-8AA4-D12B3FEC805F}" type="pres">
      <dgm:prSet presAssocID="{26F12F93-5525-4064-8F5D-A133A4F0A1F0}" presName="dummy" presStyleCnt="0"/>
      <dgm:spPr/>
    </dgm:pt>
    <dgm:pt modelId="{97DC3C35-20B4-4868-BCE4-F8DD9FE1C59A}" type="pres">
      <dgm:prSet presAssocID="{9A70D685-4F68-4586-A828-97E1A75E7F37}" presName="sibTrans" presStyleLbl="sibTrans2D1" presStyleIdx="1" presStyleCnt="21"/>
      <dgm:spPr/>
    </dgm:pt>
    <dgm:pt modelId="{8A9830F3-9592-4EAD-922A-CAD30E5B4FAD}" type="pres">
      <dgm:prSet presAssocID="{3DD0D652-DF62-4999-8C6A-D6963E1E3A42}" presName="node" presStyleLbl="node1" presStyleIdx="2" presStyleCnt="21">
        <dgm:presLayoutVars>
          <dgm:bulletEnabled val="1"/>
        </dgm:presLayoutVars>
      </dgm:prSet>
      <dgm:spPr/>
    </dgm:pt>
    <dgm:pt modelId="{08E7076D-5A0A-449B-AF87-96337EA54A81}" type="pres">
      <dgm:prSet presAssocID="{3DD0D652-DF62-4999-8C6A-D6963E1E3A42}" presName="dummy" presStyleCnt="0"/>
      <dgm:spPr/>
    </dgm:pt>
    <dgm:pt modelId="{C6CBD321-7F01-4C1D-82E3-9CEF19443E49}" type="pres">
      <dgm:prSet presAssocID="{293623BF-F152-4C59-8D08-07ECC57AD9B2}" presName="sibTrans" presStyleLbl="sibTrans2D1" presStyleIdx="2" presStyleCnt="21"/>
      <dgm:spPr/>
    </dgm:pt>
    <dgm:pt modelId="{A77C3BEE-01B3-40FA-A75C-1C44D631FDC6}" type="pres">
      <dgm:prSet presAssocID="{909A14C2-7BF8-4B2C-AD2A-CCCF8E777040}" presName="node" presStyleLbl="node1" presStyleIdx="3" presStyleCnt="21">
        <dgm:presLayoutVars>
          <dgm:bulletEnabled val="1"/>
        </dgm:presLayoutVars>
      </dgm:prSet>
      <dgm:spPr/>
    </dgm:pt>
    <dgm:pt modelId="{0FD1269A-339A-4E60-A273-3FCE7DAC080C}" type="pres">
      <dgm:prSet presAssocID="{909A14C2-7BF8-4B2C-AD2A-CCCF8E777040}" presName="dummy" presStyleCnt="0"/>
      <dgm:spPr/>
    </dgm:pt>
    <dgm:pt modelId="{FE28BA51-89F6-4107-B844-D9307202189F}" type="pres">
      <dgm:prSet presAssocID="{77B3EE89-E14A-45BB-8B74-8E88A64193A1}" presName="sibTrans" presStyleLbl="sibTrans2D1" presStyleIdx="3" presStyleCnt="21"/>
      <dgm:spPr/>
    </dgm:pt>
    <dgm:pt modelId="{F5DD25B1-B472-4680-A4CC-AF298EB82D31}" type="pres">
      <dgm:prSet presAssocID="{B9CA377E-BE3B-44AE-80DF-1DD200322101}" presName="node" presStyleLbl="node1" presStyleIdx="4" presStyleCnt="21">
        <dgm:presLayoutVars>
          <dgm:bulletEnabled val="1"/>
        </dgm:presLayoutVars>
      </dgm:prSet>
      <dgm:spPr/>
    </dgm:pt>
    <dgm:pt modelId="{10533732-0BBA-4B3A-BFAC-F83306350F8D}" type="pres">
      <dgm:prSet presAssocID="{B9CA377E-BE3B-44AE-80DF-1DD200322101}" presName="dummy" presStyleCnt="0"/>
      <dgm:spPr/>
    </dgm:pt>
    <dgm:pt modelId="{0BC94935-DFE1-40E2-87DF-612FC07F6CE6}" type="pres">
      <dgm:prSet presAssocID="{77CE498C-1BAB-4737-965F-6A648C933474}" presName="sibTrans" presStyleLbl="sibTrans2D1" presStyleIdx="4" presStyleCnt="21"/>
      <dgm:spPr/>
    </dgm:pt>
    <dgm:pt modelId="{D2523FF6-7AC4-411B-8F2B-13203AA6F45A}" type="pres">
      <dgm:prSet presAssocID="{79F5E36D-7D20-4D40-B0C2-B40639AEDF0F}" presName="node" presStyleLbl="node1" presStyleIdx="5" presStyleCnt="21">
        <dgm:presLayoutVars>
          <dgm:bulletEnabled val="1"/>
        </dgm:presLayoutVars>
      </dgm:prSet>
      <dgm:spPr/>
    </dgm:pt>
    <dgm:pt modelId="{043B05F4-8352-4D35-8377-0A97BA552D6E}" type="pres">
      <dgm:prSet presAssocID="{79F5E36D-7D20-4D40-B0C2-B40639AEDF0F}" presName="dummy" presStyleCnt="0"/>
      <dgm:spPr/>
    </dgm:pt>
    <dgm:pt modelId="{F450474A-C23B-4015-9C14-3ED4382C0D0E}" type="pres">
      <dgm:prSet presAssocID="{6600E65F-2A13-4A11-AF46-02D21BE4CDE0}" presName="sibTrans" presStyleLbl="sibTrans2D1" presStyleIdx="5" presStyleCnt="21"/>
      <dgm:spPr/>
    </dgm:pt>
    <dgm:pt modelId="{3FABD965-C9C3-4570-8FEB-7C2E05CFBB5A}" type="pres">
      <dgm:prSet presAssocID="{1295DB80-D027-46CF-9F12-6DCE8044EE43}" presName="node" presStyleLbl="node1" presStyleIdx="6" presStyleCnt="21">
        <dgm:presLayoutVars>
          <dgm:bulletEnabled val="1"/>
        </dgm:presLayoutVars>
      </dgm:prSet>
      <dgm:spPr/>
    </dgm:pt>
    <dgm:pt modelId="{F2498E4A-7FFB-4954-97D5-99266902DA99}" type="pres">
      <dgm:prSet presAssocID="{1295DB80-D027-46CF-9F12-6DCE8044EE43}" presName="dummy" presStyleCnt="0"/>
      <dgm:spPr/>
    </dgm:pt>
    <dgm:pt modelId="{53063B3B-CE6F-49C5-BBFB-CF3FFC7F5E11}" type="pres">
      <dgm:prSet presAssocID="{1EC2F6F2-2279-4D4C-8874-A83A7C0F6625}" presName="sibTrans" presStyleLbl="sibTrans2D1" presStyleIdx="6" presStyleCnt="21"/>
      <dgm:spPr/>
    </dgm:pt>
    <dgm:pt modelId="{73141F92-56C4-4665-A08A-68BF26F3FF76}" type="pres">
      <dgm:prSet presAssocID="{B51938D0-A55B-4411-909F-C6C1B6FFB0A4}" presName="node" presStyleLbl="node1" presStyleIdx="7" presStyleCnt="21">
        <dgm:presLayoutVars>
          <dgm:bulletEnabled val="1"/>
        </dgm:presLayoutVars>
      </dgm:prSet>
      <dgm:spPr/>
    </dgm:pt>
    <dgm:pt modelId="{D02DBBF3-6B1D-47C3-9F47-C636F3270DE9}" type="pres">
      <dgm:prSet presAssocID="{B51938D0-A55B-4411-909F-C6C1B6FFB0A4}" presName="dummy" presStyleCnt="0"/>
      <dgm:spPr/>
    </dgm:pt>
    <dgm:pt modelId="{D6E390AF-98F3-4F26-A33B-FD6FC3A02BFD}" type="pres">
      <dgm:prSet presAssocID="{E0B450CE-DD15-4CFB-8237-31046E37400F}" presName="sibTrans" presStyleLbl="sibTrans2D1" presStyleIdx="7" presStyleCnt="21"/>
      <dgm:spPr/>
    </dgm:pt>
    <dgm:pt modelId="{1F70ED18-5FB9-4021-ACFE-9E44A292A755}" type="pres">
      <dgm:prSet presAssocID="{6FD868A8-1A3F-46E1-B667-2B1671FD4BD6}" presName="node" presStyleLbl="node1" presStyleIdx="8" presStyleCnt="21">
        <dgm:presLayoutVars>
          <dgm:bulletEnabled val="1"/>
        </dgm:presLayoutVars>
      </dgm:prSet>
      <dgm:spPr/>
    </dgm:pt>
    <dgm:pt modelId="{63786D25-D6B7-4AAC-8801-B1C9E5889589}" type="pres">
      <dgm:prSet presAssocID="{6FD868A8-1A3F-46E1-B667-2B1671FD4BD6}" presName="dummy" presStyleCnt="0"/>
      <dgm:spPr/>
    </dgm:pt>
    <dgm:pt modelId="{6DF29DCD-392C-4425-833C-F17B14DA5FC8}" type="pres">
      <dgm:prSet presAssocID="{7A119F40-BEBF-476B-87DE-60E899B962C6}" presName="sibTrans" presStyleLbl="sibTrans2D1" presStyleIdx="8" presStyleCnt="21"/>
      <dgm:spPr/>
    </dgm:pt>
    <dgm:pt modelId="{5F8D8573-029B-4315-B03F-2E072598C839}" type="pres">
      <dgm:prSet presAssocID="{BE213FB7-B4CC-4242-8656-959721DCE58A}" presName="node" presStyleLbl="node1" presStyleIdx="9" presStyleCnt="21">
        <dgm:presLayoutVars>
          <dgm:bulletEnabled val="1"/>
        </dgm:presLayoutVars>
      </dgm:prSet>
      <dgm:spPr/>
    </dgm:pt>
    <dgm:pt modelId="{2734EF9C-0095-4178-A5B0-01C749768D7F}" type="pres">
      <dgm:prSet presAssocID="{BE213FB7-B4CC-4242-8656-959721DCE58A}" presName="dummy" presStyleCnt="0"/>
      <dgm:spPr/>
    </dgm:pt>
    <dgm:pt modelId="{44DFCBD5-D8FA-4A3D-9476-F97F8F04075C}" type="pres">
      <dgm:prSet presAssocID="{0BE006B7-A5C8-4B6A-93DF-90B906D703DB}" presName="sibTrans" presStyleLbl="sibTrans2D1" presStyleIdx="9" presStyleCnt="21"/>
      <dgm:spPr/>
    </dgm:pt>
    <dgm:pt modelId="{56A3A8D3-D407-4F10-A6B7-52C0C8464D69}" type="pres">
      <dgm:prSet presAssocID="{0D7745CA-3AD3-4BF1-BE45-E864516591CA}" presName="node" presStyleLbl="node1" presStyleIdx="10" presStyleCnt="21">
        <dgm:presLayoutVars>
          <dgm:bulletEnabled val="1"/>
        </dgm:presLayoutVars>
      </dgm:prSet>
      <dgm:spPr/>
    </dgm:pt>
    <dgm:pt modelId="{7EBD3D7B-1129-4759-A1A5-A76CE090FDA3}" type="pres">
      <dgm:prSet presAssocID="{0D7745CA-3AD3-4BF1-BE45-E864516591CA}" presName="dummy" presStyleCnt="0"/>
      <dgm:spPr/>
    </dgm:pt>
    <dgm:pt modelId="{80810722-DBCF-491B-9639-7319F8A194B5}" type="pres">
      <dgm:prSet presAssocID="{A19C67B2-16F9-4D87-A790-1BD5E77E11F8}" presName="sibTrans" presStyleLbl="sibTrans2D1" presStyleIdx="10" presStyleCnt="21"/>
      <dgm:spPr/>
    </dgm:pt>
    <dgm:pt modelId="{3729FAEF-1EEA-45DB-8A62-960528064ADE}" type="pres">
      <dgm:prSet presAssocID="{4E8A0485-2EFF-4A04-87FB-D4E7B1996288}" presName="node" presStyleLbl="node1" presStyleIdx="11" presStyleCnt="21">
        <dgm:presLayoutVars>
          <dgm:bulletEnabled val="1"/>
        </dgm:presLayoutVars>
      </dgm:prSet>
      <dgm:spPr/>
    </dgm:pt>
    <dgm:pt modelId="{827C504E-8A0C-4E7F-8403-347C7679DC73}" type="pres">
      <dgm:prSet presAssocID="{4E8A0485-2EFF-4A04-87FB-D4E7B1996288}" presName="dummy" presStyleCnt="0"/>
      <dgm:spPr/>
    </dgm:pt>
    <dgm:pt modelId="{35705A47-6D4C-42EF-B68E-567B7258ABAF}" type="pres">
      <dgm:prSet presAssocID="{D911A767-C695-4359-A690-162D2D316308}" presName="sibTrans" presStyleLbl="sibTrans2D1" presStyleIdx="11" presStyleCnt="21"/>
      <dgm:spPr/>
    </dgm:pt>
    <dgm:pt modelId="{9D599875-E769-42DC-8491-E8EE12BF3C80}" type="pres">
      <dgm:prSet presAssocID="{521F3304-BCD2-479E-86ED-3DDC376F7291}" presName="node" presStyleLbl="node1" presStyleIdx="12" presStyleCnt="21">
        <dgm:presLayoutVars>
          <dgm:bulletEnabled val="1"/>
        </dgm:presLayoutVars>
      </dgm:prSet>
      <dgm:spPr/>
    </dgm:pt>
    <dgm:pt modelId="{A4D768FB-F289-49D7-81EE-FBFE4E784F38}" type="pres">
      <dgm:prSet presAssocID="{521F3304-BCD2-479E-86ED-3DDC376F7291}" presName="dummy" presStyleCnt="0"/>
      <dgm:spPr/>
    </dgm:pt>
    <dgm:pt modelId="{44D8E7C5-BB6D-48F5-B48C-F19DB6D84323}" type="pres">
      <dgm:prSet presAssocID="{BB8D9CC9-4E2F-4CAE-9923-1416A83EE4DC}" presName="sibTrans" presStyleLbl="sibTrans2D1" presStyleIdx="12" presStyleCnt="21"/>
      <dgm:spPr/>
    </dgm:pt>
    <dgm:pt modelId="{CEFA0415-07F9-4DD1-9760-F340564246C5}" type="pres">
      <dgm:prSet presAssocID="{70B2F0E5-9ED8-4567-9242-213BB28974F7}" presName="node" presStyleLbl="node1" presStyleIdx="13" presStyleCnt="21">
        <dgm:presLayoutVars>
          <dgm:bulletEnabled val="1"/>
        </dgm:presLayoutVars>
      </dgm:prSet>
      <dgm:spPr/>
    </dgm:pt>
    <dgm:pt modelId="{848A6131-E510-42CA-85B6-3463F0D48C92}" type="pres">
      <dgm:prSet presAssocID="{70B2F0E5-9ED8-4567-9242-213BB28974F7}" presName="dummy" presStyleCnt="0"/>
      <dgm:spPr/>
    </dgm:pt>
    <dgm:pt modelId="{5747B8B7-F69B-43F6-ABEB-90E510886526}" type="pres">
      <dgm:prSet presAssocID="{6C86B8A0-A008-412E-8706-39EAB8B9ACAB}" presName="sibTrans" presStyleLbl="sibTrans2D1" presStyleIdx="13" presStyleCnt="21"/>
      <dgm:spPr/>
    </dgm:pt>
    <dgm:pt modelId="{A2D9C911-C993-4F9A-A034-C540E6F99654}" type="pres">
      <dgm:prSet presAssocID="{4805B9E8-DDFB-4D3D-B9D7-39B51B25A914}" presName="node" presStyleLbl="node1" presStyleIdx="14" presStyleCnt="21">
        <dgm:presLayoutVars>
          <dgm:bulletEnabled val="1"/>
        </dgm:presLayoutVars>
      </dgm:prSet>
      <dgm:spPr/>
    </dgm:pt>
    <dgm:pt modelId="{CC6222F1-A925-461C-B9DF-88BF07BBFE79}" type="pres">
      <dgm:prSet presAssocID="{4805B9E8-DDFB-4D3D-B9D7-39B51B25A914}" presName="dummy" presStyleCnt="0"/>
      <dgm:spPr/>
    </dgm:pt>
    <dgm:pt modelId="{D8701953-CAF5-43FE-B789-8E15CAB74D52}" type="pres">
      <dgm:prSet presAssocID="{3559E17D-6B2D-42F2-AC21-D1680153BF98}" presName="sibTrans" presStyleLbl="sibTrans2D1" presStyleIdx="14" presStyleCnt="21"/>
      <dgm:spPr/>
    </dgm:pt>
    <dgm:pt modelId="{1161A93C-B084-4B08-83DE-F5348A2AD61C}" type="pres">
      <dgm:prSet presAssocID="{5D7679C2-776B-41A5-9C62-9D83A0C696A9}" presName="node" presStyleLbl="node1" presStyleIdx="15" presStyleCnt="21">
        <dgm:presLayoutVars>
          <dgm:bulletEnabled val="1"/>
        </dgm:presLayoutVars>
      </dgm:prSet>
      <dgm:spPr/>
    </dgm:pt>
    <dgm:pt modelId="{C37037FD-4CE7-4928-8931-BB0AF9DF2A2A}" type="pres">
      <dgm:prSet presAssocID="{5D7679C2-776B-41A5-9C62-9D83A0C696A9}" presName="dummy" presStyleCnt="0"/>
      <dgm:spPr/>
    </dgm:pt>
    <dgm:pt modelId="{D98239B7-E84B-4B48-BC5B-A06CD6EFEF63}" type="pres">
      <dgm:prSet presAssocID="{E894F09D-1676-43CE-B093-716DA02F78CF}" presName="sibTrans" presStyleLbl="sibTrans2D1" presStyleIdx="15" presStyleCnt="21"/>
      <dgm:spPr/>
    </dgm:pt>
    <dgm:pt modelId="{744CF4C6-7093-4097-BDFE-4037B397E406}" type="pres">
      <dgm:prSet presAssocID="{3E91055A-44E1-4D5F-A8AD-DCA509FED58D}" presName="node" presStyleLbl="node1" presStyleIdx="16" presStyleCnt="21">
        <dgm:presLayoutVars>
          <dgm:bulletEnabled val="1"/>
        </dgm:presLayoutVars>
      </dgm:prSet>
      <dgm:spPr/>
    </dgm:pt>
    <dgm:pt modelId="{9EBA52E8-5A2D-43D3-81B4-58593C4B4EA8}" type="pres">
      <dgm:prSet presAssocID="{3E91055A-44E1-4D5F-A8AD-DCA509FED58D}" presName="dummy" presStyleCnt="0"/>
      <dgm:spPr/>
    </dgm:pt>
    <dgm:pt modelId="{5C91448F-2871-4C74-A194-E68DDF5BF86F}" type="pres">
      <dgm:prSet presAssocID="{91DB8EF3-B653-44D2-B392-8A8C54449E53}" presName="sibTrans" presStyleLbl="sibTrans2D1" presStyleIdx="16" presStyleCnt="21"/>
      <dgm:spPr/>
    </dgm:pt>
    <dgm:pt modelId="{BCF308B2-EDEF-4D8F-BE62-20F4CB4148DB}" type="pres">
      <dgm:prSet presAssocID="{B9987E37-1A78-420A-AB89-14ECD01AB697}" presName="node" presStyleLbl="node1" presStyleIdx="17" presStyleCnt="21">
        <dgm:presLayoutVars>
          <dgm:bulletEnabled val="1"/>
        </dgm:presLayoutVars>
      </dgm:prSet>
      <dgm:spPr/>
    </dgm:pt>
    <dgm:pt modelId="{E4639B28-B825-45BA-8EE5-03F25472475F}" type="pres">
      <dgm:prSet presAssocID="{B9987E37-1A78-420A-AB89-14ECD01AB697}" presName="dummy" presStyleCnt="0"/>
      <dgm:spPr/>
    </dgm:pt>
    <dgm:pt modelId="{DA859B2C-1B49-4AAA-90EA-E8771CDE689C}" type="pres">
      <dgm:prSet presAssocID="{CEEED5E9-9131-4AE5-9130-43A9E4F54DDD}" presName="sibTrans" presStyleLbl="sibTrans2D1" presStyleIdx="17" presStyleCnt="21"/>
      <dgm:spPr/>
    </dgm:pt>
    <dgm:pt modelId="{64EC6450-0AC0-4EF8-876D-B7056D7A76E1}" type="pres">
      <dgm:prSet presAssocID="{21D4CD6A-C48F-48C2-9F14-56F3E91D5BE1}" presName="node" presStyleLbl="node1" presStyleIdx="18" presStyleCnt="21">
        <dgm:presLayoutVars>
          <dgm:bulletEnabled val="1"/>
        </dgm:presLayoutVars>
      </dgm:prSet>
      <dgm:spPr/>
    </dgm:pt>
    <dgm:pt modelId="{EE9F38DD-B965-41F0-ADA7-2E13102FD70D}" type="pres">
      <dgm:prSet presAssocID="{21D4CD6A-C48F-48C2-9F14-56F3E91D5BE1}" presName="dummy" presStyleCnt="0"/>
      <dgm:spPr/>
    </dgm:pt>
    <dgm:pt modelId="{2B2B95BE-4E2F-4486-8272-01BACC094333}" type="pres">
      <dgm:prSet presAssocID="{8540BEE1-75D2-41E8-8154-18BC0C3365A4}" presName="sibTrans" presStyleLbl="sibTrans2D1" presStyleIdx="18" presStyleCnt="21"/>
      <dgm:spPr/>
    </dgm:pt>
    <dgm:pt modelId="{72E753B1-668B-4312-9D17-65DD7A572262}" type="pres">
      <dgm:prSet presAssocID="{BDA23B07-7E29-482E-9789-C49C137601D8}" presName="node" presStyleLbl="node1" presStyleIdx="19" presStyleCnt="21">
        <dgm:presLayoutVars>
          <dgm:bulletEnabled val="1"/>
        </dgm:presLayoutVars>
      </dgm:prSet>
      <dgm:spPr/>
    </dgm:pt>
    <dgm:pt modelId="{109867A5-82B2-4551-A995-1843C485EDB0}" type="pres">
      <dgm:prSet presAssocID="{BDA23B07-7E29-482E-9789-C49C137601D8}" presName="dummy" presStyleCnt="0"/>
      <dgm:spPr/>
    </dgm:pt>
    <dgm:pt modelId="{DC95CA14-5366-44C1-8FBB-AF905BD22CA6}" type="pres">
      <dgm:prSet presAssocID="{1CF397BE-873D-493E-AB40-4050FF4BC870}" presName="sibTrans" presStyleLbl="sibTrans2D1" presStyleIdx="19" presStyleCnt="21"/>
      <dgm:spPr/>
    </dgm:pt>
    <dgm:pt modelId="{A0C3387D-A61B-4012-9CF5-9501762041FC}" type="pres">
      <dgm:prSet presAssocID="{53264118-9591-4FED-93C1-4AEA73F1BF82}" presName="node" presStyleLbl="node1" presStyleIdx="20" presStyleCnt="21">
        <dgm:presLayoutVars>
          <dgm:bulletEnabled val="1"/>
        </dgm:presLayoutVars>
      </dgm:prSet>
      <dgm:spPr/>
    </dgm:pt>
    <dgm:pt modelId="{C6911A8F-C410-4F5D-B641-0D646C4AD465}" type="pres">
      <dgm:prSet presAssocID="{53264118-9591-4FED-93C1-4AEA73F1BF82}" presName="dummy" presStyleCnt="0"/>
      <dgm:spPr/>
    </dgm:pt>
    <dgm:pt modelId="{A1AB6587-132E-4879-B6C0-1B361251747B}" type="pres">
      <dgm:prSet presAssocID="{516C364B-FE00-4600-9938-013388B5267B}" presName="sibTrans" presStyleLbl="sibTrans2D1" presStyleIdx="20" presStyleCnt="21"/>
      <dgm:spPr/>
    </dgm:pt>
  </dgm:ptLst>
  <dgm:cxnLst>
    <dgm:cxn modelId="{28F74F00-814B-48A3-A379-46E40D5E0529}" srcId="{AED42067-BA68-490D-8EF8-41E09FC1A79D}" destId="{A31854E1-3AEB-4E8C-9B88-70557A3E34D9}" srcOrd="0" destOrd="0" parTransId="{C0BD15D5-3369-42A1-B941-730881B517D6}" sibTransId="{5A0463EF-C4E7-4C34-9112-174C40902F4D}"/>
    <dgm:cxn modelId="{DF067908-A3F9-4D8C-B62E-09EC51C98346}" type="presOf" srcId="{B9987E37-1A78-420A-AB89-14ECD01AB697}" destId="{BCF308B2-EDEF-4D8F-BE62-20F4CB4148DB}" srcOrd="0" destOrd="0" presId="urn:microsoft.com/office/officeart/2005/8/layout/radial6"/>
    <dgm:cxn modelId="{5C2A000C-015D-404B-A60F-A8A416CBD029}" srcId="{A31854E1-3AEB-4E8C-9B88-70557A3E34D9}" destId="{21D4CD6A-C48F-48C2-9F14-56F3E91D5BE1}" srcOrd="18" destOrd="0" parTransId="{84515678-F439-4387-B7F5-ACE55057ABC0}" sibTransId="{8540BEE1-75D2-41E8-8154-18BC0C3365A4}"/>
    <dgm:cxn modelId="{E104250C-606C-43A9-84C8-96E53AE174D0}" type="presOf" srcId="{BE213FB7-B4CC-4242-8656-959721DCE58A}" destId="{5F8D8573-029B-4315-B03F-2E072598C839}" srcOrd="0" destOrd="0" presId="urn:microsoft.com/office/officeart/2005/8/layout/radial6"/>
    <dgm:cxn modelId="{14A9FC11-A60B-4F21-A9B0-11864FD95BE4}" srcId="{A31854E1-3AEB-4E8C-9B88-70557A3E34D9}" destId="{79F5E36D-7D20-4D40-B0C2-B40639AEDF0F}" srcOrd="5" destOrd="0" parTransId="{36DF774D-73DC-4244-8530-6F606D334EAB}" sibTransId="{6600E65F-2A13-4A11-AF46-02D21BE4CDE0}"/>
    <dgm:cxn modelId="{9937DC12-2827-4B46-B501-947080933384}" type="presOf" srcId="{4805B9E8-DDFB-4D3D-B9D7-39B51B25A914}" destId="{A2D9C911-C993-4F9A-A034-C540E6F99654}" srcOrd="0" destOrd="0" presId="urn:microsoft.com/office/officeart/2005/8/layout/radial6"/>
    <dgm:cxn modelId="{875CF717-13E8-4DD3-9237-C8C744616DBB}" type="presOf" srcId="{A31854E1-3AEB-4E8C-9B88-70557A3E34D9}" destId="{755F81FB-4D58-4304-B7BB-352D78C6AF1B}" srcOrd="0" destOrd="0" presId="urn:microsoft.com/office/officeart/2005/8/layout/radial6"/>
    <dgm:cxn modelId="{3B41521B-1486-49FC-A38A-944EF0679A0B}" srcId="{A31854E1-3AEB-4E8C-9B88-70557A3E34D9}" destId="{BE213FB7-B4CC-4242-8656-959721DCE58A}" srcOrd="9" destOrd="0" parTransId="{0CC4AAC2-4264-4305-863D-6345C12CF168}" sibTransId="{0BE006B7-A5C8-4B6A-93DF-90B906D703DB}"/>
    <dgm:cxn modelId="{C431351D-4DA2-4BB7-9371-53561A76DFD5}" type="presOf" srcId="{CEEED5E9-9131-4AE5-9130-43A9E4F54DDD}" destId="{DA859B2C-1B49-4AAA-90EA-E8771CDE689C}" srcOrd="0" destOrd="0" presId="urn:microsoft.com/office/officeart/2005/8/layout/radial6"/>
    <dgm:cxn modelId="{6FF0641E-4A6C-44F4-8A9A-E5F48A64199A}" type="presOf" srcId="{BDA23B07-7E29-482E-9789-C49C137601D8}" destId="{72E753B1-668B-4312-9D17-65DD7A572262}" srcOrd="0" destOrd="0" presId="urn:microsoft.com/office/officeart/2005/8/layout/radial6"/>
    <dgm:cxn modelId="{05D02520-ACDC-4ED5-9E54-9BF4F878EA30}" type="presOf" srcId="{E894F09D-1676-43CE-B093-716DA02F78CF}" destId="{D98239B7-E84B-4B48-BC5B-A06CD6EFEF63}" srcOrd="0" destOrd="0" presId="urn:microsoft.com/office/officeart/2005/8/layout/radial6"/>
    <dgm:cxn modelId="{E520BE2D-B50D-4AF2-B2C7-B089AA6BF41C}" type="presOf" srcId="{77B3EE89-E14A-45BB-8B74-8E88A64193A1}" destId="{FE28BA51-89F6-4107-B844-D9307202189F}" srcOrd="0" destOrd="0" presId="urn:microsoft.com/office/officeart/2005/8/layout/radial6"/>
    <dgm:cxn modelId="{0C6A5830-128B-4B5B-B26B-2092805A1D10}" type="presOf" srcId="{AED42067-BA68-490D-8EF8-41E09FC1A79D}" destId="{36532BB8-1F50-491D-8CDB-29AB86ECB52E}" srcOrd="0" destOrd="0" presId="urn:microsoft.com/office/officeart/2005/8/layout/radial6"/>
    <dgm:cxn modelId="{BEF8F733-5A97-497D-8838-26C1F93F9F34}" type="presOf" srcId="{4E8A0485-2EFF-4A04-87FB-D4E7B1996288}" destId="{3729FAEF-1EEA-45DB-8A62-960528064ADE}" srcOrd="0" destOrd="0" presId="urn:microsoft.com/office/officeart/2005/8/layout/radial6"/>
    <dgm:cxn modelId="{314AE037-FA79-4CF9-87B0-2C264DB56EBD}" type="presOf" srcId="{E0B450CE-DD15-4CFB-8237-31046E37400F}" destId="{D6E390AF-98F3-4F26-A33B-FD6FC3A02BFD}" srcOrd="0" destOrd="0" presId="urn:microsoft.com/office/officeart/2005/8/layout/radial6"/>
    <dgm:cxn modelId="{8FB3BB3B-AE8D-4C23-8045-A7E9E3FC73FE}" srcId="{A31854E1-3AEB-4E8C-9B88-70557A3E34D9}" destId="{909A14C2-7BF8-4B2C-AD2A-CCCF8E777040}" srcOrd="3" destOrd="0" parTransId="{DAA37A1F-036B-4B89-82EE-1ED970EBDE63}" sibTransId="{77B3EE89-E14A-45BB-8B74-8E88A64193A1}"/>
    <dgm:cxn modelId="{3BA1EC3F-25EA-4EC7-892C-461A497AEE27}" type="presOf" srcId="{9DE2A743-985F-46A2-B46B-BC25F1EDEC30}" destId="{90A4CBFD-F194-460C-9CB4-81A21B43841D}" srcOrd="0" destOrd="0" presId="urn:microsoft.com/office/officeart/2005/8/layout/radial6"/>
    <dgm:cxn modelId="{180C2463-DC06-4FEC-8958-14DCE456559F}" type="presOf" srcId="{3559E17D-6B2D-42F2-AC21-D1680153BF98}" destId="{D8701953-CAF5-43FE-B789-8E15CAB74D52}" srcOrd="0" destOrd="0" presId="urn:microsoft.com/office/officeart/2005/8/layout/radial6"/>
    <dgm:cxn modelId="{AA0FF363-1EDF-4503-B939-BFC76A9CD058}" type="presOf" srcId="{B51938D0-A55B-4411-909F-C6C1B6FFB0A4}" destId="{73141F92-56C4-4665-A08A-68BF26F3FF76}" srcOrd="0" destOrd="0" presId="urn:microsoft.com/office/officeart/2005/8/layout/radial6"/>
    <dgm:cxn modelId="{3AF6F245-92D8-44D0-AEC3-E98F16F9866F}" type="presOf" srcId="{6600E65F-2A13-4A11-AF46-02D21BE4CDE0}" destId="{F450474A-C23B-4015-9C14-3ED4382C0D0E}" srcOrd="0" destOrd="0" presId="urn:microsoft.com/office/officeart/2005/8/layout/radial6"/>
    <dgm:cxn modelId="{EF185246-4525-49EB-94F2-B2230F2E8886}" type="presOf" srcId="{70B2F0E5-9ED8-4567-9242-213BB28974F7}" destId="{CEFA0415-07F9-4DD1-9760-F340564246C5}" srcOrd="0" destOrd="0" presId="urn:microsoft.com/office/officeart/2005/8/layout/radial6"/>
    <dgm:cxn modelId="{B9719D46-675B-487C-96DF-1234E96293D7}" type="presOf" srcId="{B9CA377E-BE3B-44AE-80DF-1DD200322101}" destId="{F5DD25B1-B472-4680-A4CC-AF298EB82D31}" srcOrd="0" destOrd="0" presId="urn:microsoft.com/office/officeart/2005/8/layout/radial6"/>
    <dgm:cxn modelId="{B59FE846-A3F7-41B1-8985-CA9BA05BAE6A}" type="presOf" srcId="{5D7679C2-776B-41A5-9C62-9D83A0C696A9}" destId="{1161A93C-B084-4B08-83DE-F5348A2AD61C}" srcOrd="0" destOrd="0" presId="urn:microsoft.com/office/officeart/2005/8/layout/radial6"/>
    <dgm:cxn modelId="{23E32949-3BA7-46BA-B9AE-E537C7D4D11E}" type="presOf" srcId="{A19C67B2-16F9-4D87-A790-1BD5E77E11F8}" destId="{80810722-DBCF-491B-9639-7319F8A194B5}" srcOrd="0" destOrd="0" presId="urn:microsoft.com/office/officeart/2005/8/layout/radial6"/>
    <dgm:cxn modelId="{34F4F349-2EAB-4BB1-A6F9-25A670133649}" type="presOf" srcId="{D911A767-C695-4359-A690-162D2D316308}" destId="{35705A47-6D4C-42EF-B68E-567B7258ABAF}" srcOrd="0" destOrd="0" presId="urn:microsoft.com/office/officeart/2005/8/layout/radial6"/>
    <dgm:cxn modelId="{F2A4676A-BE3B-43CF-9BD5-086611CAC1D9}" srcId="{A31854E1-3AEB-4E8C-9B88-70557A3E34D9}" destId="{521F3304-BCD2-479E-86ED-3DDC376F7291}" srcOrd="12" destOrd="0" parTransId="{65C9895C-0A4F-4010-833F-391CA4D3B847}" sibTransId="{BB8D9CC9-4E2F-4CAE-9923-1416A83EE4DC}"/>
    <dgm:cxn modelId="{01A23B4C-C139-4B0A-AE6D-CBB55CC4756D}" type="presOf" srcId="{53264118-9591-4FED-93C1-4AEA73F1BF82}" destId="{A0C3387D-A61B-4012-9CF5-9501762041FC}" srcOrd="0" destOrd="0" presId="urn:microsoft.com/office/officeart/2005/8/layout/radial6"/>
    <dgm:cxn modelId="{4464C26F-5B72-4153-9212-CC51FCFBFEA0}" type="presOf" srcId="{77CE498C-1BAB-4737-965F-6A648C933474}" destId="{0BC94935-DFE1-40E2-87DF-612FC07F6CE6}" srcOrd="0" destOrd="0" presId="urn:microsoft.com/office/officeart/2005/8/layout/radial6"/>
    <dgm:cxn modelId="{5D460652-3BA6-4E8D-BEC5-937EC6083268}" type="presOf" srcId="{293623BF-F152-4C59-8D08-07ECC57AD9B2}" destId="{C6CBD321-7F01-4C1D-82E3-9CEF19443E49}" srcOrd="0" destOrd="0" presId="urn:microsoft.com/office/officeart/2005/8/layout/radial6"/>
    <dgm:cxn modelId="{7CEE0972-6DEF-4E98-953C-F0A5FFB8B405}" type="presOf" srcId="{1CF397BE-873D-493E-AB40-4050FF4BC870}" destId="{DC95CA14-5366-44C1-8FBB-AF905BD22CA6}" srcOrd="0" destOrd="0" presId="urn:microsoft.com/office/officeart/2005/8/layout/radial6"/>
    <dgm:cxn modelId="{A6860F73-B8FE-4C93-89E2-73D6D21BB3D4}" type="presOf" srcId="{3E91055A-44E1-4D5F-A8AD-DCA509FED58D}" destId="{744CF4C6-7093-4097-BDFE-4037B397E406}" srcOrd="0" destOrd="0" presId="urn:microsoft.com/office/officeart/2005/8/layout/radial6"/>
    <dgm:cxn modelId="{4C8CCF54-B05E-4AB5-8722-920FF5725AD0}" type="presOf" srcId="{21D4CD6A-C48F-48C2-9F14-56F3E91D5BE1}" destId="{64EC6450-0AC0-4EF8-876D-B7056D7A76E1}" srcOrd="0" destOrd="0" presId="urn:microsoft.com/office/officeart/2005/8/layout/radial6"/>
    <dgm:cxn modelId="{C8E9E855-8A95-477F-8764-D9A09C10CC83}" type="presOf" srcId="{1EC2F6F2-2279-4D4C-8874-A83A7C0F6625}" destId="{53063B3B-CE6F-49C5-BBFB-CF3FFC7F5E11}" srcOrd="0" destOrd="0" presId="urn:microsoft.com/office/officeart/2005/8/layout/radial6"/>
    <dgm:cxn modelId="{A8966476-9CD5-4310-87DD-87D4D63464F8}" srcId="{A31854E1-3AEB-4E8C-9B88-70557A3E34D9}" destId="{53264118-9591-4FED-93C1-4AEA73F1BF82}" srcOrd="20" destOrd="0" parTransId="{B898B08B-24F5-4326-96B5-7CCBECA5A527}" sibTransId="{516C364B-FE00-4600-9938-013388B5267B}"/>
    <dgm:cxn modelId="{4768E47E-E87D-4FD3-B3DD-870E4C79BB39}" type="presOf" srcId="{3DD0D652-DF62-4999-8C6A-D6963E1E3A42}" destId="{8A9830F3-9592-4EAD-922A-CAD30E5B4FAD}" srcOrd="0" destOrd="0" presId="urn:microsoft.com/office/officeart/2005/8/layout/radial6"/>
    <dgm:cxn modelId="{7A11607F-FB9C-485F-A33F-278BBEA43010}" srcId="{A31854E1-3AEB-4E8C-9B88-70557A3E34D9}" destId="{B51938D0-A55B-4411-909F-C6C1B6FFB0A4}" srcOrd="7" destOrd="0" parTransId="{E3DDF8CF-4622-413A-90F4-DDCF568A9509}" sibTransId="{E0B450CE-DD15-4CFB-8237-31046E37400F}"/>
    <dgm:cxn modelId="{A99B8080-47D5-4CD0-A04F-5E9D760B616F}" type="presOf" srcId="{8540BEE1-75D2-41E8-8154-18BC0C3365A4}" destId="{2B2B95BE-4E2F-4486-8272-01BACC094333}" srcOrd="0" destOrd="0" presId="urn:microsoft.com/office/officeart/2005/8/layout/radial6"/>
    <dgm:cxn modelId="{4786A182-4443-4071-A5C0-223FE5F6C9CA}" srcId="{A31854E1-3AEB-4E8C-9B88-70557A3E34D9}" destId="{3DD0D652-DF62-4999-8C6A-D6963E1E3A42}" srcOrd="2" destOrd="0" parTransId="{5A9CDF54-E01E-48BE-97CF-1B21795DFF5A}" sibTransId="{293623BF-F152-4C59-8D08-07ECC57AD9B2}"/>
    <dgm:cxn modelId="{3474E185-08D6-4426-A1AB-D47620E5FBE2}" srcId="{A31854E1-3AEB-4E8C-9B88-70557A3E34D9}" destId="{B9987E37-1A78-420A-AB89-14ECD01AB697}" srcOrd="17" destOrd="0" parTransId="{DE83CCA0-8864-4328-93CC-CCBC71A79D3F}" sibTransId="{CEEED5E9-9131-4AE5-9130-43A9E4F54DDD}"/>
    <dgm:cxn modelId="{E534F288-D857-447D-A60C-B3D2443ADECE}" srcId="{A31854E1-3AEB-4E8C-9B88-70557A3E34D9}" destId="{4E8A0485-2EFF-4A04-87FB-D4E7B1996288}" srcOrd="11" destOrd="0" parTransId="{A8010A35-F8E7-42A5-BD46-EADC59D38655}" sibTransId="{D911A767-C695-4359-A690-162D2D316308}"/>
    <dgm:cxn modelId="{F292808D-319C-498C-A031-B3E4ECA9EA68}" srcId="{A31854E1-3AEB-4E8C-9B88-70557A3E34D9}" destId="{6FD868A8-1A3F-46E1-B667-2B1671FD4BD6}" srcOrd="8" destOrd="0" parTransId="{4A71A4BF-AF21-4577-B104-7D1A9BF3B15E}" sibTransId="{7A119F40-BEBF-476B-87DE-60E899B962C6}"/>
    <dgm:cxn modelId="{DC828190-E9BD-4787-A145-86BA88D4AA7D}" type="presOf" srcId="{79F5E36D-7D20-4D40-B0C2-B40639AEDF0F}" destId="{D2523FF6-7AC4-411B-8F2B-13203AA6F45A}" srcOrd="0" destOrd="0" presId="urn:microsoft.com/office/officeart/2005/8/layout/radial6"/>
    <dgm:cxn modelId="{51D30A96-F3C5-4E0E-8BDF-59EDF3DCB263}" srcId="{A31854E1-3AEB-4E8C-9B88-70557A3E34D9}" destId="{0D7745CA-3AD3-4BF1-BE45-E864516591CA}" srcOrd="10" destOrd="0" parTransId="{EB330DDA-FD30-4A0F-AE5A-6D270E8B645D}" sibTransId="{A19C67B2-16F9-4D87-A790-1BD5E77E11F8}"/>
    <dgm:cxn modelId="{56B9CB9B-806F-4438-860B-3908AFD8245A}" type="presOf" srcId="{0D7745CA-3AD3-4BF1-BE45-E864516591CA}" destId="{56A3A8D3-D407-4F10-A6B7-52C0C8464D69}" srcOrd="0" destOrd="0" presId="urn:microsoft.com/office/officeart/2005/8/layout/radial6"/>
    <dgm:cxn modelId="{B73C569E-6054-437F-9DC6-8D8B0E1F8B9F}" srcId="{A31854E1-3AEB-4E8C-9B88-70557A3E34D9}" destId="{3E91055A-44E1-4D5F-A8AD-DCA509FED58D}" srcOrd="16" destOrd="0" parTransId="{D03B8494-0435-4869-B25F-5100191502E7}" sibTransId="{91DB8EF3-B653-44D2-B392-8A8C54449E53}"/>
    <dgm:cxn modelId="{E3A8649F-8B7C-48A2-B4A9-812FF0FB6617}" srcId="{A31854E1-3AEB-4E8C-9B88-70557A3E34D9}" destId="{B9CA377E-BE3B-44AE-80DF-1DD200322101}" srcOrd="4" destOrd="0" parTransId="{A18A6582-3F14-497B-8736-4149699243DA}" sibTransId="{77CE498C-1BAB-4737-965F-6A648C933474}"/>
    <dgm:cxn modelId="{DAF734A6-4197-4995-AF99-6C2E6D6C5178}" type="presOf" srcId="{26F12F93-5525-4064-8F5D-A133A4F0A1F0}" destId="{01FC0F70-A07E-49B1-9090-79D8EB7C9D89}" srcOrd="0" destOrd="0" presId="urn:microsoft.com/office/officeart/2005/8/layout/radial6"/>
    <dgm:cxn modelId="{B4475EA7-C3B8-4F4E-8C2C-15A0280DCDD2}" srcId="{A31854E1-3AEB-4E8C-9B88-70557A3E34D9}" destId="{5D7679C2-776B-41A5-9C62-9D83A0C696A9}" srcOrd="15" destOrd="0" parTransId="{C4FFA17F-C46B-4669-80E8-91DFBDEB5C96}" sibTransId="{E894F09D-1676-43CE-B093-716DA02F78CF}"/>
    <dgm:cxn modelId="{E9B2A4AE-2023-4907-873B-24B80B01EB0E}" type="presOf" srcId="{0BE006B7-A5C8-4B6A-93DF-90B906D703DB}" destId="{44DFCBD5-D8FA-4A3D-9476-F97F8F04075C}" srcOrd="0" destOrd="0" presId="urn:microsoft.com/office/officeart/2005/8/layout/radial6"/>
    <dgm:cxn modelId="{E9DFC4AE-DF77-4D00-AB48-B5368B54290F}" type="presOf" srcId="{909A14C2-7BF8-4B2C-AD2A-CCCF8E777040}" destId="{A77C3BEE-01B3-40FA-A75C-1C44D631FDC6}" srcOrd="0" destOrd="0" presId="urn:microsoft.com/office/officeart/2005/8/layout/radial6"/>
    <dgm:cxn modelId="{1F34A2BC-6724-49FC-9155-68B5DB28CE36}" type="presOf" srcId="{6C86B8A0-A008-412E-8706-39EAB8B9ACAB}" destId="{5747B8B7-F69B-43F6-ABEB-90E510886526}" srcOrd="0" destOrd="0" presId="urn:microsoft.com/office/officeart/2005/8/layout/radial6"/>
    <dgm:cxn modelId="{0DDAB6BE-ED26-4092-BDF9-3C3D523AB5B0}" type="presOf" srcId="{4C94AEE0-B448-49F4-A7EC-C8908E74B060}" destId="{D64DD649-F959-4697-B2BE-4DA3D27763F1}" srcOrd="0" destOrd="0" presId="urn:microsoft.com/office/officeart/2005/8/layout/radial6"/>
    <dgm:cxn modelId="{17C2ACD7-45FF-41F5-99A3-DB7E02A4253B}" type="presOf" srcId="{1295DB80-D027-46CF-9F12-6DCE8044EE43}" destId="{3FABD965-C9C3-4570-8FEB-7C2E05CFBB5A}" srcOrd="0" destOrd="0" presId="urn:microsoft.com/office/officeart/2005/8/layout/radial6"/>
    <dgm:cxn modelId="{CBC7DAE2-A8B7-467A-AE1D-B0E7A12B893D}" type="presOf" srcId="{516C364B-FE00-4600-9938-013388B5267B}" destId="{A1AB6587-132E-4879-B6C0-1B361251747B}" srcOrd="0" destOrd="0" presId="urn:microsoft.com/office/officeart/2005/8/layout/radial6"/>
    <dgm:cxn modelId="{82013EE3-8C32-4CBE-AC5C-ECA83EFF6CCF}" type="presOf" srcId="{7A119F40-BEBF-476B-87DE-60E899B962C6}" destId="{6DF29DCD-392C-4425-833C-F17B14DA5FC8}" srcOrd="0" destOrd="0" presId="urn:microsoft.com/office/officeart/2005/8/layout/radial6"/>
    <dgm:cxn modelId="{037BB9E5-DC5F-4EE8-836D-C9B14C4395CE}" type="presOf" srcId="{521F3304-BCD2-479E-86ED-3DDC376F7291}" destId="{9D599875-E769-42DC-8491-E8EE12BF3C80}" srcOrd="0" destOrd="0" presId="urn:microsoft.com/office/officeart/2005/8/layout/radial6"/>
    <dgm:cxn modelId="{47255FE7-2CFF-45BF-A06A-56D223B243C5}" srcId="{A31854E1-3AEB-4E8C-9B88-70557A3E34D9}" destId="{1295DB80-D027-46CF-9F12-6DCE8044EE43}" srcOrd="6" destOrd="0" parTransId="{B8E59D09-BBF4-4176-B60F-CA967A6194B7}" sibTransId="{1EC2F6F2-2279-4D4C-8874-A83A7C0F6625}"/>
    <dgm:cxn modelId="{775535ED-CB44-49F1-8ED4-98A35085F3F1}" srcId="{A31854E1-3AEB-4E8C-9B88-70557A3E34D9}" destId="{BDA23B07-7E29-482E-9789-C49C137601D8}" srcOrd="19" destOrd="0" parTransId="{5071C486-71D5-4F1F-98B9-E6470AB0C17A}" sibTransId="{1CF397BE-873D-493E-AB40-4050FF4BC870}"/>
    <dgm:cxn modelId="{4BEB7DED-D695-458D-B3B2-C090E758346C}" srcId="{A31854E1-3AEB-4E8C-9B88-70557A3E34D9}" destId="{26F12F93-5525-4064-8F5D-A133A4F0A1F0}" srcOrd="1" destOrd="0" parTransId="{0A9773A2-5EC7-46AA-BA41-598F8AD3DAAF}" sibTransId="{9A70D685-4F68-4586-A828-97E1A75E7F37}"/>
    <dgm:cxn modelId="{8409BDED-B08E-42A3-87CA-CFBB08AF7687}" type="presOf" srcId="{9A70D685-4F68-4586-A828-97E1A75E7F37}" destId="{97DC3C35-20B4-4868-BCE4-F8DD9FE1C59A}" srcOrd="0" destOrd="0" presId="urn:microsoft.com/office/officeart/2005/8/layout/radial6"/>
    <dgm:cxn modelId="{BCF857F5-DA29-4E53-BEF9-744F84556AD4}" srcId="{A31854E1-3AEB-4E8C-9B88-70557A3E34D9}" destId="{4C94AEE0-B448-49F4-A7EC-C8908E74B060}" srcOrd="0" destOrd="0" parTransId="{6BC4D17C-798F-47AE-A94E-688096EBD5A3}" sibTransId="{9DE2A743-985F-46A2-B46B-BC25F1EDEC30}"/>
    <dgm:cxn modelId="{643FACF7-1B31-4A54-B193-515FEF24450D}" srcId="{A31854E1-3AEB-4E8C-9B88-70557A3E34D9}" destId="{70B2F0E5-9ED8-4567-9242-213BB28974F7}" srcOrd="13" destOrd="0" parTransId="{DAB2DF8E-1EF0-4EDB-B25C-454DEE625305}" sibTransId="{6C86B8A0-A008-412E-8706-39EAB8B9ACAB}"/>
    <dgm:cxn modelId="{0762D8F7-D9D1-432B-9559-123C5C8242C9}" type="presOf" srcId="{91DB8EF3-B653-44D2-B392-8A8C54449E53}" destId="{5C91448F-2871-4C74-A194-E68DDF5BF86F}" srcOrd="0" destOrd="0" presId="urn:microsoft.com/office/officeart/2005/8/layout/radial6"/>
    <dgm:cxn modelId="{06DB3AFC-2203-4576-8A4F-8C250A641866}" srcId="{A31854E1-3AEB-4E8C-9B88-70557A3E34D9}" destId="{4805B9E8-DDFB-4D3D-B9D7-39B51B25A914}" srcOrd="14" destOrd="0" parTransId="{20C62AA0-8258-48F8-9A01-1252BF152A01}" sibTransId="{3559E17D-6B2D-42F2-AC21-D1680153BF98}"/>
    <dgm:cxn modelId="{639D46FD-3A46-465D-90BE-B2DC5D830214}" type="presOf" srcId="{BB8D9CC9-4E2F-4CAE-9923-1416A83EE4DC}" destId="{44D8E7C5-BB6D-48F5-B48C-F19DB6D84323}" srcOrd="0" destOrd="0" presId="urn:microsoft.com/office/officeart/2005/8/layout/radial6"/>
    <dgm:cxn modelId="{4BA33DFE-0B59-4AE9-ABF8-CE5182D9E8F4}" type="presOf" srcId="{6FD868A8-1A3F-46E1-B667-2B1671FD4BD6}" destId="{1F70ED18-5FB9-4021-ACFE-9E44A292A755}" srcOrd="0" destOrd="0" presId="urn:microsoft.com/office/officeart/2005/8/layout/radial6"/>
    <dgm:cxn modelId="{43F70768-7CDF-4B34-B670-DEECC385C4A3}" type="presParOf" srcId="{36532BB8-1F50-491D-8CDB-29AB86ECB52E}" destId="{755F81FB-4D58-4304-B7BB-352D78C6AF1B}" srcOrd="0" destOrd="0" presId="urn:microsoft.com/office/officeart/2005/8/layout/radial6"/>
    <dgm:cxn modelId="{247ADBB5-6F9B-47BF-8D8C-BBA59C57F37E}" type="presParOf" srcId="{36532BB8-1F50-491D-8CDB-29AB86ECB52E}" destId="{D64DD649-F959-4697-B2BE-4DA3D27763F1}" srcOrd="1" destOrd="0" presId="urn:microsoft.com/office/officeart/2005/8/layout/radial6"/>
    <dgm:cxn modelId="{B50E98D1-F502-4190-9702-2BF640F102A5}" type="presParOf" srcId="{36532BB8-1F50-491D-8CDB-29AB86ECB52E}" destId="{D46F929C-F00D-4122-B12E-72C0DFCF940C}" srcOrd="2" destOrd="0" presId="urn:microsoft.com/office/officeart/2005/8/layout/radial6"/>
    <dgm:cxn modelId="{546B61DA-DEDF-4E60-9199-C4952BBDB36C}" type="presParOf" srcId="{36532BB8-1F50-491D-8CDB-29AB86ECB52E}" destId="{90A4CBFD-F194-460C-9CB4-81A21B43841D}" srcOrd="3" destOrd="0" presId="urn:microsoft.com/office/officeart/2005/8/layout/radial6"/>
    <dgm:cxn modelId="{775D69DF-22DE-4708-B2FA-9C5B3EF8912C}" type="presParOf" srcId="{36532BB8-1F50-491D-8CDB-29AB86ECB52E}" destId="{01FC0F70-A07E-49B1-9090-79D8EB7C9D89}" srcOrd="4" destOrd="0" presId="urn:microsoft.com/office/officeart/2005/8/layout/radial6"/>
    <dgm:cxn modelId="{53308912-637B-4635-B150-741DE2F29E4C}" type="presParOf" srcId="{36532BB8-1F50-491D-8CDB-29AB86ECB52E}" destId="{DC76F871-6539-438B-8AA4-D12B3FEC805F}" srcOrd="5" destOrd="0" presId="urn:microsoft.com/office/officeart/2005/8/layout/radial6"/>
    <dgm:cxn modelId="{C5857F9B-38A6-47DB-BDB6-E7CFE1A1D6CC}" type="presParOf" srcId="{36532BB8-1F50-491D-8CDB-29AB86ECB52E}" destId="{97DC3C35-20B4-4868-BCE4-F8DD9FE1C59A}" srcOrd="6" destOrd="0" presId="urn:microsoft.com/office/officeart/2005/8/layout/radial6"/>
    <dgm:cxn modelId="{13824A02-CA4B-4AB1-AE7C-EC8A17C770A0}" type="presParOf" srcId="{36532BB8-1F50-491D-8CDB-29AB86ECB52E}" destId="{8A9830F3-9592-4EAD-922A-CAD30E5B4FAD}" srcOrd="7" destOrd="0" presId="urn:microsoft.com/office/officeart/2005/8/layout/radial6"/>
    <dgm:cxn modelId="{A3517268-41F0-4AED-BBD9-1F5D07904950}" type="presParOf" srcId="{36532BB8-1F50-491D-8CDB-29AB86ECB52E}" destId="{08E7076D-5A0A-449B-AF87-96337EA54A81}" srcOrd="8" destOrd="0" presId="urn:microsoft.com/office/officeart/2005/8/layout/radial6"/>
    <dgm:cxn modelId="{21E021C8-9977-4C33-B163-DD2ECC642EB3}" type="presParOf" srcId="{36532BB8-1F50-491D-8CDB-29AB86ECB52E}" destId="{C6CBD321-7F01-4C1D-82E3-9CEF19443E49}" srcOrd="9" destOrd="0" presId="urn:microsoft.com/office/officeart/2005/8/layout/radial6"/>
    <dgm:cxn modelId="{FD0FFBA7-FD3A-4799-96EF-6C42C63BD2AD}" type="presParOf" srcId="{36532BB8-1F50-491D-8CDB-29AB86ECB52E}" destId="{A77C3BEE-01B3-40FA-A75C-1C44D631FDC6}" srcOrd="10" destOrd="0" presId="urn:microsoft.com/office/officeart/2005/8/layout/radial6"/>
    <dgm:cxn modelId="{9A3257CC-203B-4499-AE62-2447F4060FD4}" type="presParOf" srcId="{36532BB8-1F50-491D-8CDB-29AB86ECB52E}" destId="{0FD1269A-339A-4E60-A273-3FCE7DAC080C}" srcOrd="11" destOrd="0" presId="urn:microsoft.com/office/officeart/2005/8/layout/radial6"/>
    <dgm:cxn modelId="{F10DC3B3-F915-4BF8-9311-959E9183B6FB}" type="presParOf" srcId="{36532BB8-1F50-491D-8CDB-29AB86ECB52E}" destId="{FE28BA51-89F6-4107-B844-D9307202189F}" srcOrd="12" destOrd="0" presId="urn:microsoft.com/office/officeart/2005/8/layout/radial6"/>
    <dgm:cxn modelId="{C3FCAEDD-10AC-4E00-8563-FDF0FC4C76A7}" type="presParOf" srcId="{36532BB8-1F50-491D-8CDB-29AB86ECB52E}" destId="{F5DD25B1-B472-4680-A4CC-AF298EB82D31}" srcOrd="13" destOrd="0" presId="urn:microsoft.com/office/officeart/2005/8/layout/radial6"/>
    <dgm:cxn modelId="{437499E6-2489-4644-9F97-E98E56089FB1}" type="presParOf" srcId="{36532BB8-1F50-491D-8CDB-29AB86ECB52E}" destId="{10533732-0BBA-4B3A-BFAC-F83306350F8D}" srcOrd="14" destOrd="0" presId="urn:microsoft.com/office/officeart/2005/8/layout/radial6"/>
    <dgm:cxn modelId="{6E9B1E75-716B-4E9E-8424-580DB90360BE}" type="presParOf" srcId="{36532BB8-1F50-491D-8CDB-29AB86ECB52E}" destId="{0BC94935-DFE1-40E2-87DF-612FC07F6CE6}" srcOrd="15" destOrd="0" presId="urn:microsoft.com/office/officeart/2005/8/layout/radial6"/>
    <dgm:cxn modelId="{8C9E658D-0210-4E62-B3FB-ABEE07EFEB18}" type="presParOf" srcId="{36532BB8-1F50-491D-8CDB-29AB86ECB52E}" destId="{D2523FF6-7AC4-411B-8F2B-13203AA6F45A}" srcOrd="16" destOrd="0" presId="urn:microsoft.com/office/officeart/2005/8/layout/radial6"/>
    <dgm:cxn modelId="{9C3745F5-FCB7-49B8-BCF8-926E8F17612B}" type="presParOf" srcId="{36532BB8-1F50-491D-8CDB-29AB86ECB52E}" destId="{043B05F4-8352-4D35-8377-0A97BA552D6E}" srcOrd="17" destOrd="0" presId="urn:microsoft.com/office/officeart/2005/8/layout/radial6"/>
    <dgm:cxn modelId="{C3281F8B-5926-4831-B364-7F12296BE301}" type="presParOf" srcId="{36532BB8-1F50-491D-8CDB-29AB86ECB52E}" destId="{F450474A-C23B-4015-9C14-3ED4382C0D0E}" srcOrd="18" destOrd="0" presId="urn:microsoft.com/office/officeart/2005/8/layout/radial6"/>
    <dgm:cxn modelId="{D9A24B6E-FF4A-4010-A333-97E46E0E09D6}" type="presParOf" srcId="{36532BB8-1F50-491D-8CDB-29AB86ECB52E}" destId="{3FABD965-C9C3-4570-8FEB-7C2E05CFBB5A}" srcOrd="19" destOrd="0" presId="urn:microsoft.com/office/officeart/2005/8/layout/radial6"/>
    <dgm:cxn modelId="{670A849D-9E57-4ABD-AE61-ECF92FC5CEED}" type="presParOf" srcId="{36532BB8-1F50-491D-8CDB-29AB86ECB52E}" destId="{F2498E4A-7FFB-4954-97D5-99266902DA99}" srcOrd="20" destOrd="0" presId="urn:microsoft.com/office/officeart/2005/8/layout/radial6"/>
    <dgm:cxn modelId="{B75980F9-74F2-49D5-906B-9C737B96D4B7}" type="presParOf" srcId="{36532BB8-1F50-491D-8CDB-29AB86ECB52E}" destId="{53063B3B-CE6F-49C5-BBFB-CF3FFC7F5E11}" srcOrd="21" destOrd="0" presId="urn:microsoft.com/office/officeart/2005/8/layout/radial6"/>
    <dgm:cxn modelId="{F6F4B1B2-A487-415B-80FF-F97739F9E2EB}" type="presParOf" srcId="{36532BB8-1F50-491D-8CDB-29AB86ECB52E}" destId="{73141F92-56C4-4665-A08A-68BF26F3FF76}" srcOrd="22" destOrd="0" presId="urn:microsoft.com/office/officeart/2005/8/layout/radial6"/>
    <dgm:cxn modelId="{A1D73EFE-0E6E-4A1A-90EB-B3404BF79C79}" type="presParOf" srcId="{36532BB8-1F50-491D-8CDB-29AB86ECB52E}" destId="{D02DBBF3-6B1D-47C3-9F47-C636F3270DE9}" srcOrd="23" destOrd="0" presId="urn:microsoft.com/office/officeart/2005/8/layout/radial6"/>
    <dgm:cxn modelId="{E2698C01-E725-47AA-AF11-11C7525BCD5E}" type="presParOf" srcId="{36532BB8-1F50-491D-8CDB-29AB86ECB52E}" destId="{D6E390AF-98F3-4F26-A33B-FD6FC3A02BFD}" srcOrd="24" destOrd="0" presId="urn:microsoft.com/office/officeart/2005/8/layout/radial6"/>
    <dgm:cxn modelId="{EFE00773-0E26-4DED-9E55-F6AFE36F762A}" type="presParOf" srcId="{36532BB8-1F50-491D-8CDB-29AB86ECB52E}" destId="{1F70ED18-5FB9-4021-ACFE-9E44A292A755}" srcOrd="25" destOrd="0" presId="urn:microsoft.com/office/officeart/2005/8/layout/radial6"/>
    <dgm:cxn modelId="{8B4AAC6B-7D50-4EBB-B6C1-AEBA6201AB55}" type="presParOf" srcId="{36532BB8-1F50-491D-8CDB-29AB86ECB52E}" destId="{63786D25-D6B7-4AAC-8801-B1C9E5889589}" srcOrd="26" destOrd="0" presId="urn:microsoft.com/office/officeart/2005/8/layout/radial6"/>
    <dgm:cxn modelId="{A4D58DC3-BD68-403E-B852-4BC220166E77}" type="presParOf" srcId="{36532BB8-1F50-491D-8CDB-29AB86ECB52E}" destId="{6DF29DCD-392C-4425-833C-F17B14DA5FC8}" srcOrd="27" destOrd="0" presId="urn:microsoft.com/office/officeart/2005/8/layout/radial6"/>
    <dgm:cxn modelId="{2882465D-7579-496D-8327-3F6F5B2A9727}" type="presParOf" srcId="{36532BB8-1F50-491D-8CDB-29AB86ECB52E}" destId="{5F8D8573-029B-4315-B03F-2E072598C839}" srcOrd="28" destOrd="0" presId="urn:microsoft.com/office/officeart/2005/8/layout/radial6"/>
    <dgm:cxn modelId="{5178F9C1-C127-415F-B0A1-CD580998CEDF}" type="presParOf" srcId="{36532BB8-1F50-491D-8CDB-29AB86ECB52E}" destId="{2734EF9C-0095-4178-A5B0-01C749768D7F}" srcOrd="29" destOrd="0" presId="urn:microsoft.com/office/officeart/2005/8/layout/radial6"/>
    <dgm:cxn modelId="{A3BEAB81-D49D-4A93-A41F-B2081C15815F}" type="presParOf" srcId="{36532BB8-1F50-491D-8CDB-29AB86ECB52E}" destId="{44DFCBD5-D8FA-4A3D-9476-F97F8F04075C}" srcOrd="30" destOrd="0" presId="urn:microsoft.com/office/officeart/2005/8/layout/radial6"/>
    <dgm:cxn modelId="{60EDF6FC-741D-462C-990D-597391DD403D}" type="presParOf" srcId="{36532BB8-1F50-491D-8CDB-29AB86ECB52E}" destId="{56A3A8D3-D407-4F10-A6B7-52C0C8464D69}" srcOrd="31" destOrd="0" presId="urn:microsoft.com/office/officeart/2005/8/layout/radial6"/>
    <dgm:cxn modelId="{443C8546-3136-4481-B06B-FC730C757C2A}" type="presParOf" srcId="{36532BB8-1F50-491D-8CDB-29AB86ECB52E}" destId="{7EBD3D7B-1129-4759-A1A5-A76CE090FDA3}" srcOrd="32" destOrd="0" presId="urn:microsoft.com/office/officeart/2005/8/layout/radial6"/>
    <dgm:cxn modelId="{E9CEED0B-C71A-4D80-825E-FA08035C0F8B}" type="presParOf" srcId="{36532BB8-1F50-491D-8CDB-29AB86ECB52E}" destId="{80810722-DBCF-491B-9639-7319F8A194B5}" srcOrd="33" destOrd="0" presId="urn:microsoft.com/office/officeart/2005/8/layout/radial6"/>
    <dgm:cxn modelId="{2C81A2F8-E92B-4E17-9576-3D05118DA934}" type="presParOf" srcId="{36532BB8-1F50-491D-8CDB-29AB86ECB52E}" destId="{3729FAEF-1EEA-45DB-8A62-960528064ADE}" srcOrd="34" destOrd="0" presId="urn:microsoft.com/office/officeart/2005/8/layout/radial6"/>
    <dgm:cxn modelId="{D2A706DD-674C-41BA-9B96-35A56C4DB643}" type="presParOf" srcId="{36532BB8-1F50-491D-8CDB-29AB86ECB52E}" destId="{827C504E-8A0C-4E7F-8403-347C7679DC73}" srcOrd="35" destOrd="0" presId="urn:microsoft.com/office/officeart/2005/8/layout/radial6"/>
    <dgm:cxn modelId="{EEB7DB9B-8163-4BF9-84FD-361A9410C137}" type="presParOf" srcId="{36532BB8-1F50-491D-8CDB-29AB86ECB52E}" destId="{35705A47-6D4C-42EF-B68E-567B7258ABAF}" srcOrd="36" destOrd="0" presId="urn:microsoft.com/office/officeart/2005/8/layout/radial6"/>
    <dgm:cxn modelId="{A2F013A8-9C72-4472-AC9E-7736105C3D45}" type="presParOf" srcId="{36532BB8-1F50-491D-8CDB-29AB86ECB52E}" destId="{9D599875-E769-42DC-8491-E8EE12BF3C80}" srcOrd="37" destOrd="0" presId="urn:microsoft.com/office/officeart/2005/8/layout/radial6"/>
    <dgm:cxn modelId="{1FB45C63-F676-4AA5-BE07-0466CA1A251F}" type="presParOf" srcId="{36532BB8-1F50-491D-8CDB-29AB86ECB52E}" destId="{A4D768FB-F289-49D7-81EE-FBFE4E784F38}" srcOrd="38" destOrd="0" presId="urn:microsoft.com/office/officeart/2005/8/layout/radial6"/>
    <dgm:cxn modelId="{288CA1DA-9D29-4C5C-B39E-56A7E139EC0F}" type="presParOf" srcId="{36532BB8-1F50-491D-8CDB-29AB86ECB52E}" destId="{44D8E7C5-BB6D-48F5-B48C-F19DB6D84323}" srcOrd="39" destOrd="0" presId="urn:microsoft.com/office/officeart/2005/8/layout/radial6"/>
    <dgm:cxn modelId="{FFBB5545-DE07-4484-93F1-98F1D375CA90}" type="presParOf" srcId="{36532BB8-1F50-491D-8CDB-29AB86ECB52E}" destId="{CEFA0415-07F9-4DD1-9760-F340564246C5}" srcOrd="40" destOrd="0" presId="urn:microsoft.com/office/officeart/2005/8/layout/radial6"/>
    <dgm:cxn modelId="{657F263A-2C1C-4578-BF80-65368286FFF5}" type="presParOf" srcId="{36532BB8-1F50-491D-8CDB-29AB86ECB52E}" destId="{848A6131-E510-42CA-85B6-3463F0D48C92}" srcOrd="41" destOrd="0" presId="urn:microsoft.com/office/officeart/2005/8/layout/radial6"/>
    <dgm:cxn modelId="{B1CF8A9D-C025-430E-B73C-DBA27EF92E04}" type="presParOf" srcId="{36532BB8-1F50-491D-8CDB-29AB86ECB52E}" destId="{5747B8B7-F69B-43F6-ABEB-90E510886526}" srcOrd="42" destOrd="0" presId="urn:microsoft.com/office/officeart/2005/8/layout/radial6"/>
    <dgm:cxn modelId="{7601804C-C20F-4B45-A20A-0D5808DF5AE2}" type="presParOf" srcId="{36532BB8-1F50-491D-8CDB-29AB86ECB52E}" destId="{A2D9C911-C993-4F9A-A034-C540E6F99654}" srcOrd="43" destOrd="0" presId="urn:microsoft.com/office/officeart/2005/8/layout/radial6"/>
    <dgm:cxn modelId="{042B7D5E-5CD4-432F-90F6-4ECEE978578D}" type="presParOf" srcId="{36532BB8-1F50-491D-8CDB-29AB86ECB52E}" destId="{CC6222F1-A925-461C-B9DF-88BF07BBFE79}" srcOrd="44" destOrd="0" presId="urn:microsoft.com/office/officeart/2005/8/layout/radial6"/>
    <dgm:cxn modelId="{751F5B02-3B8E-43E6-9B7C-A66D6CB0034A}" type="presParOf" srcId="{36532BB8-1F50-491D-8CDB-29AB86ECB52E}" destId="{D8701953-CAF5-43FE-B789-8E15CAB74D52}" srcOrd="45" destOrd="0" presId="urn:microsoft.com/office/officeart/2005/8/layout/radial6"/>
    <dgm:cxn modelId="{492119B5-E96E-4393-8BEF-394872A36C99}" type="presParOf" srcId="{36532BB8-1F50-491D-8CDB-29AB86ECB52E}" destId="{1161A93C-B084-4B08-83DE-F5348A2AD61C}" srcOrd="46" destOrd="0" presId="urn:microsoft.com/office/officeart/2005/8/layout/radial6"/>
    <dgm:cxn modelId="{580EA8F8-089A-4DA2-A03C-FE6F7C1668D9}" type="presParOf" srcId="{36532BB8-1F50-491D-8CDB-29AB86ECB52E}" destId="{C37037FD-4CE7-4928-8931-BB0AF9DF2A2A}" srcOrd="47" destOrd="0" presId="urn:microsoft.com/office/officeart/2005/8/layout/radial6"/>
    <dgm:cxn modelId="{E2DDBCFB-E0BF-41C0-AF97-F90A24CF79B6}" type="presParOf" srcId="{36532BB8-1F50-491D-8CDB-29AB86ECB52E}" destId="{D98239B7-E84B-4B48-BC5B-A06CD6EFEF63}" srcOrd="48" destOrd="0" presId="urn:microsoft.com/office/officeart/2005/8/layout/radial6"/>
    <dgm:cxn modelId="{0B922183-A193-4D7B-9B9A-D5746E2D0D5C}" type="presParOf" srcId="{36532BB8-1F50-491D-8CDB-29AB86ECB52E}" destId="{744CF4C6-7093-4097-BDFE-4037B397E406}" srcOrd="49" destOrd="0" presId="urn:microsoft.com/office/officeart/2005/8/layout/radial6"/>
    <dgm:cxn modelId="{DBDCCC7B-474A-49D4-99E4-02E241B6C474}" type="presParOf" srcId="{36532BB8-1F50-491D-8CDB-29AB86ECB52E}" destId="{9EBA52E8-5A2D-43D3-81B4-58593C4B4EA8}" srcOrd="50" destOrd="0" presId="urn:microsoft.com/office/officeart/2005/8/layout/radial6"/>
    <dgm:cxn modelId="{ABC3BA06-8850-4A9F-B41A-9584CE69DBEE}" type="presParOf" srcId="{36532BB8-1F50-491D-8CDB-29AB86ECB52E}" destId="{5C91448F-2871-4C74-A194-E68DDF5BF86F}" srcOrd="51" destOrd="0" presId="urn:microsoft.com/office/officeart/2005/8/layout/radial6"/>
    <dgm:cxn modelId="{B36CF6D4-F291-4EB0-B82F-DF5711D4803D}" type="presParOf" srcId="{36532BB8-1F50-491D-8CDB-29AB86ECB52E}" destId="{BCF308B2-EDEF-4D8F-BE62-20F4CB4148DB}" srcOrd="52" destOrd="0" presId="urn:microsoft.com/office/officeart/2005/8/layout/radial6"/>
    <dgm:cxn modelId="{32FF63F0-EC5A-4FA8-B399-FB1D7D290736}" type="presParOf" srcId="{36532BB8-1F50-491D-8CDB-29AB86ECB52E}" destId="{E4639B28-B825-45BA-8EE5-03F25472475F}" srcOrd="53" destOrd="0" presId="urn:microsoft.com/office/officeart/2005/8/layout/radial6"/>
    <dgm:cxn modelId="{67A3BF50-C499-4A41-8AB6-7BBF44198575}" type="presParOf" srcId="{36532BB8-1F50-491D-8CDB-29AB86ECB52E}" destId="{DA859B2C-1B49-4AAA-90EA-E8771CDE689C}" srcOrd="54" destOrd="0" presId="urn:microsoft.com/office/officeart/2005/8/layout/radial6"/>
    <dgm:cxn modelId="{2DA2DE17-0948-4E66-BC19-E3722B4AC5AF}" type="presParOf" srcId="{36532BB8-1F50-491D-8CDB-29AB86ECB52E}" destId="{64EC6450-0AC0-4EF8-876D-B7056D7A76E1}" srcOrd="55" destOrd="0" presId="urn:microsoft.com/office/officeart/2005/8/layout/radial6"/>
    <dgm:cxn modelId="{6CFDA8A2-A6DE-4612-8C43-DDD002FBC1E8}" type="presParOf" srcId="{36532BB8-1F50-491D-8CDB-29AB86ECB52E}" destId="{EE9F38DD-B965-41F0-ADA7-2E13102FD70D}" srcOrd="56" destOrd="0" presId="urn:microsoft.com/office/officeart/2005/8/layout/radial6"/>
    <dgm:cxn modelId="{0F110C65-230F-4B63-A990-6502F11E4393}" type="presParOf" srcId="{36532BB8-1F50-491D-8CDB-29AB86ECB52E}" destId="{2B2B95BE-4E2F-4486-8272-01BACC094333}" srcOrd="57" destOrd="0" presId="urn:microsoft.com/office/officeart/2005/8/layout/radial6"/>
    <dgm:cxn modelId="{C9BB0DB8-EDBC-4835-846C-91095FCACE97}" type="presParOf" srcId="{36532BB8-1F50-491D-8CDB-29AB86ECB52E}" destId="{72E753B1-668B-4312-9D17-65DD7A572262}" srcOrd="58" destOrd="0" presId="urn:microsoft.com/office/officeart/2005/8/layout/radial6"/>
    <dgm:cxn modelId="{BA1C8DCD-EFDE-4C19-80AA-A87D8913AD9F}" type="presParOf" srcId="{36532BB8-1F50-491D-8CDB-29AB86ECB52E}" destId="{109867A5-82B2-4551-A995-1843C485EDB0}" srcOrd="59" destOrd="0" presId="urn:microsoft.com/office/officeart/2005/8/layout/radial6"/>
    <dgm:cxn modelId="{C2CAC535-2336-45A0-9331-509F008C5B51}" type="presParOf" srcId="{36532BB8-1F50-491D-8CDB-29AB86ECB52E}" destId="{DC95CA14-5366-44C1-8FBB-AF905BD22CA6}" srcOrd="60" destOrd="0" presId="urn:microsoft.com/office/officeart/2005/8/layout/radial6"/>
    <dgm:cxn modelId="{337BE909-AF36-4707-B988-7FBD4714A2DE}" type="presParOf" srcId="{36532BB8-1F50-491D-8CDB-29AB86ECB52E}" destId="{A0C3387D-A61B-4012-9CF5-9501762041FC}" srcOrd="61" destOrd="0" presId="urn:microsoft.com/office/officeart/2005/8/layout/radial6"/>
    <dgm:cxn modelId="{02B92F6D-F340-4D14-9374-BEE74DB9E50A}" type="presParOf" srcId="{36532BB8-1F50-491D-8CDB-29AB86ECB52E}" destId="{C6911A8F-C410-4F5D-B641-0D646C4AD465}" srcOrd="62" destOrd="0" presId="urn:microsoft.com/office/officeart/2005/8/layout/radial6"/>
    <dgm:cxn modelId="{508B57EF-F7B4-4682-80E4-88E7FDFCA64D}" type="presParOf" srcId="{36532BB8-1F50-491D-8CDB-29AB86ECB52E}" destId="{A1AB6587-132E-4879-B6C0-1B361251747B}" srcOrd="63" destOrd="0" presId="urn:microsoft.com/office/officeart/2005/8/layout/radial6"/>
  </dgm:cxnLst>
  <dgm:bg>
    <a:solidFill>
      <a:srgbClr val="00B0F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A2119-C80D-4C90-AB5F-EBD0F5064394}" type="doc">
      <dgm:prSet loTypeId="urn:microsoft.com/office/officeart/2005/8/layout/process5" loCatId="process" qsTypeId="urn:microsoft.com/office/officeart/2005/8/quickstyle/3d3" qsCatId="3D" csTypeId="urn:microsoft.com/office/officeart/2005/8/colors/colorful4" csCatId="colorful" phldr="1"/>
      <dgm:spPr/>
      <dgm:t>
        <a:bodyPr/>
        <a:lstStyle/>
        <a:p>
          <a:endParaRPr lang="en-US"/>
        </a:p>
      </dgm:t>
    </dgm:pt>
    <dgm:pt modelId="{C7494483-DC29-4994-96D4-236C54A0845A}">
      <dgm:prSet phldrT="[Text]" custT="1"/>
      <dgm:spPr/>
      <dgm:t>
        <a:bodyPr/>
        <a:lstStyle/>
        <a:p>
          <a:pPr algn="l">
            <a:buFont typeface="+mj-lt"/>
            <a:buNone/>
          </a:pPr>
          <a:r>
            <a:rPr lang="en-US" sz="1800" b="1">
              <a:solidFill>
                <a:schemeClr val="tx1"/>
              </a:solidFill>
              <a:latin typeface="Arial Narrow" panose="020B0606020202030204" pitchFamily="34" charset="0"/>
              <a:cs typeface="Arial" panose="020B0604020202020204" pitchFamily="34" charset="0"/>
            </a:rPr>
            <a:t>(4) National Consultations Country Specific Action Plan for Integration and Piloting the eCO</a:t>
          </a:r>
          <a:endParaRPr lang="en-US" sz="1800" b="1" dirty="0">
            <a:solidFill>
              <a:schemeClr val="tx1"/>
            </a:solidFill>
            <a:latin typeface="Arial Narrow" panose="020B0606020202030204" pitchFamily="34" charset="0"/>
            <a:cs typeface="Arial" panose="020B0604020202020204" pitchFamily="34" charset="0"/>
          </a:endParaRPr>
        </a:p>
      </dgm:t>
    </dgm:pt>
    <dgm:pt modelId="{5EEC8E0C-3867-4EFB-804E-309CB5330E53}" type="parTrans" cxnId="{F6F86259-9D50-4E33-9079-90AD5251723A}">
      <dgm:prSet/>
      <dgm:spPr/>
      <dgm:t>
        <a:bodyPr/>
        <a:lstStyle/>
        <a:p>
          <a:pPr algn="l"/>
          <a:endParaRPr lang="en-US" sz="2000" b="1">
            <a:solidFill>
              <a:schemeClr val="tx1"/>
            </a:solidFill>
            <a:latin typeface="Arial Narrow" panose="020B0606020202030204" pitchFamily="34" charset="0"/>
          </a:endParaRPr>
        </a:p>
      </dgm:t>
    </dgm:pt>
    <dgm:pt modelId="{FD1BFD87-AD40-440C-B2AE-2C44A2ED438E}" type="sibTrans" cxnId="{F6F86259-9D50-4E33-9079-90AD5251723A}">
      <dgm:prSet custT="1"/>
      <dgm:spPr/>
      <dgm:t>
        <a:bodyPr/>
        <a:lstStyle/>
        <a:p>
          <a:pPr algn="l"/>
          <a:endParaRPr lang="en-US" sz="2800" b="1">
            <a:solidFill>
              <a:schemeClr val="tx1"/>
            </a:solidFill>
            <a:latin typeface="Arial Narrow" panose="020B0606020202030204" pitchFamily="34" charset="0"/>
          </a:endParaRPr>
        </a:p>
      </dgm:t>
    </dgm:pt>
    <dgm:pt modelId="{D723B1CF-4DD8-4FB6-97F0-FA9A741C0DA7}">
      <dgm:prSet phldrT="[Text]" custT="1"/>
      <dgm:spPr/>
      <dgm:t>
        <a:bodyPr/>
        <a:lstStyle/>
        <a:p>
          <a:pPr algn="l">
            <a:buFont typeface="+mj-lt"/>
            <a:buNone/>
          </a:pPr>
          <a:r>
            <a:rPr lang="en-US" sz="1800" b="1">
              <a:solidFill>
                <a:schemeClr val="tx1"/>
              </a:solidFill>
              <a:latin typeface="Arial Narrow" panose="020B0606020202030204" pitchFamily="34" charset="0"/>
              <a:cs typeface="Arial" panose="020B0604020202020204" pitchFamily="34" charset="0"/>
            </a:rPr>
            <a:t>(3) National Situational Self-Assessment and Identification of Requirements</a:t>
          </a:r>
          <a:endParaRPr lang="en-US" sz="1800" b="1" dirty="0">
            <a:solidFill>
              <a:schemeClr val="tx1"/>
            </a:solidFill>
            <a:latin typeface="Arial Narrow" panose="020B0606020202030204" pitchFamily="34" charset="0"/>
            <a:cs typeface="Arial" panose="020B0604020202020204" pitchFamily="34" charset="0"/>
          </a:endParaRPr>
        </a:p>
      </dgm:t>
    </dgm:pt>
    <dgm:pt modelId="{104EAA32-5C33-4F6C-A377-85774AFB30E4}" type="parTrans" cxnId="{07885025-F970-4373-8EDA-A37DA00C3E59}">
      <dgm:prSet/>
      <dgm:spPr/>
      <dgm:t>
        <a:bodyPr/>
        <a:lstStyle/>
        <a:p>
          <a:pPr algn="l"/>
          <a:endParaRPr lang="en-ZM" sz="2000" b="1">
            <a:solidFill>
              <a:schemeClr val="tx1"/>
            </a:solidFill>
            <a:latin typeface="Arial Narrow" panose="020B0606020202030204" pitchFamily="34" charset="0"/>
          </a:endParaRPr>
        </a:p>
      </dgm:t>
    </dgm:pt>
    <dgm:pt modelId="{DBFCBA3C-A00E-45E9-8A9C-B5A1313437AD}" type="sibTrans" cxnId="{07885025-F970-4373-8EDA-A37DA00C3E59}">
      <dgm:prSet custT="1"/>
      <dgm:spPr/>
      <dgm:t>
        <a:bodyPr/>
        <a:lstStyle/>
        <a:p>
          <a:pPr algn="l"/>
          <a:endParaRPr lang="en-ZM" sz="2800" b="1">
            <a:solidFill>
              <a:schemeClr val="tx1"/>
            </a:solidFill>
            <a:latin typeface="Arial Narrow" panose="020B0606020202030204" pitchFamily="34" charset="0"/>
          </a:endParaRPr>
        </a:p>
      </dgm:t>
    </dgm:pt>
    <dgm:pt modelId="{D4054C70-E8D7-4D2B-8DA2-FB0EB741EFFE}">
      <dgm:prSet phldrT="[Text]" custT="1"/>
      <dgm:spPr/>
      <dgm:t>
        <a:bodyPr/>
        <a:lstStyle/>
        <a:p>
          <a:pPr algn="l"/>
          <a:r>
            <a:rPr lang="en-US" sz="1800" b="1" dirty="0">
              <a:solidFill>
                <a:schemeClr val="tx1"/>
              </a:solidFill>
              <a:latin typeface="Arial Narrow" panose="020B0606020202030204" pitchFamily="34" charset="0"/>
              <a:cs typeface="Arial" panose="020B0604020202020204" pitchFamily="34" charset="0"/>
            </a:rPr>
            <a:t>(8)Launch Piloting and Go-Live for full implementation</a:t>
          </a:r>
        </a:p>
      </dgm:t>
    </dgm:pt>
    <dgm:pt modelId="{B93C6C0F-9B5E-4AEF-8A8C-F10B1CD3A1C3}" type="parTrans" cxnId="{9C7B611F-2CE0-4E3D-A6C2-303925B72258}">
      <dgm:prSet/>
      <dgm:spPr/>
      <dgm:t>
        <a:bodyPr/>
        <a:lstStyle/>
        <a:p>
          <a:pPr algn="l"/>
          <a:endParaRPr lang="en-ZM" sz="2000" b="1">
            <a:solidFill>
              <a:schemeClr val="tx1"/>
            </a:solidFill>
            <a:latin typeface="Arial Narrow" panose="020B0606020202030204" pitchFamily="34" charset="0"/>
          </a:endParaRPr>
        </a:p>
      </dgm:t>
    </dgm:pt>
    <dgm:pt modelId="{AD0ECB66-4666-4943-8E86-08D1C4D2507E}" type="sibTrans" cxnId="{9C7B611F-2CE0-4E3D-A6C2-303925B72258}">
      <dgm:prSet custT="1"/>
      <dgm:spPr/>
      <dgm:t>
        <a:bodyPr/>
        <a:lstStyle/>
        <a:p>
          <a:pPr algn="l"/>
          <a:endParaRPr lang="en-ZM" sz="2800" b="1">
            <a:solidFill>
              <a:schemeClr val="tx1"/>
            </a:solidFill>
            <a:latin typeface="Arial Narrow" panose="020B0606020202030204" pitchFamily="34" charset="0"/>
          </a:endParaRPr>
        </a:p>
      </dgm:t>
    </dgm:pt>
    <dgm:pt modelId="{5CA5B66C-417C-40F2-AEEB-2457D60B2042}">
      <dgm:prSet phldrT="[Text]" custT="1"/>
      <dgm:spPr/>
      <dgm:t>
        <a:bodyPr/>
        <a:lstStyle/>
        <a:p>
          <a:pPr algn="l">
            <a:buFont typeface="+mj-lt"/>
            <a:buNone/>
          </a:pPr>
          <a:r>
            <a:rPr lang="en-US" sz="1800" b="1">
              <a:solidFill>
                <a:schemeClr val="tx1"/>
              </a:solidFill>
              <a:latin typeface="Arial Narrow" panose="020B0606020202030204" pitchFamily="34" charset="0"/>
              <a:cs typeface="Arial" panose="020B0604020202020204" pitchFamily="34" charset="0"/>
            </a:rPr>
            <a:t>(2) Dev’t of the COMESA eCO system + Review Legal Frameworks and Procedures</a:t>
          </a:r>
          <a:endParaRPr lang="en-US" sz="1800" b="1" dirty="0">
            <a:solidFill>
              <a:schemeClr val="tx1"/>
            </a:solidFill>
            <a:latin typeface="Arial Narrow" panose="020B0606020202030204" pitchFamily="34" charset="0"/>
            <a:cs typeface="Arial" panose="020B0604020202020204" pitchFamily="34" charset="0"/>
          </a:endParaRPr>
        </a:p>
      </dgm:t>
    </dgm:pt>
    <dgm:pt modelId="{443C47E9-498B-4DB9-83A2-C5202198FF9B}" type="parTrans" cxnId="{6CCD007F-1E74-4267-B474-4ED5F513D400}">
      <dgm:prSet/>
      <dgm:spPr/>
      <dgm:t>
        <a:bodyPr/>
        <a:lstStyle/>
        <a:p>
          <a:pPr algn="l"/>
          <a:endParaRPr lang="en-ZM" sz="2000" b="1">
            <a:solidFill>
              <a:schemeClr val="tx1"/>
            </a:solidFill>
            <a:latin typeface="Arial Narrow" panose="020B0606020202030204" pitchFamily="34" charset="0"/>
          </a:endParaRPr>
        </a:p>
      </dgm:t>
    </dgm:pt>
    <dgm:pt modelId="{0E6C09D3-6B7D-4CC8-B6DD-35D5D1DB58AD}" type="sibTrans" cxnId="{6CCD007F-1E74-4267-B474-4ED5F513D400}">
      <dgm:prSet custT="1"/>
      <dgm:spPr/>
      <dgm:t>
        <a:bodyPr/>
        <a:lstStyle/>
        <a:p>
          <a:pPr algn="l"/>
          <a:endParaRPr lang="en-ZM" sz="2800" b="1">
            <a:solidFill>
              <a:schemeClr val="tx1"/>
            </a:solidFill>
            <a:latin typeface="Arial Narrow" panose="020B0606020202030204" pitchFamily="34" charset="0"/>
          </a:endParaRPr>
        </a:p>
      </dgm:t>
    </dgm:pt>
    <dgm:pt modelId="{0D12CA3D-1BC6-4E24-A35E-98EAAB9D4642}">
      <dgm:prSet phldrT="[Text]" custT="1"/>
      <dgm:spPr>
        <a:solidFill>
          <a:srgbClr val="00B0F0"/>
        </a:solidFill>
      </dgm:spPr>
      <dgm:t>
        <a:bodyPr/>
        <a:lstStyle/>
        <a:p>
          <a:pPr algn="l"/>
          <a:r>
            <a:rPr lang="en-US" sz="1800" b="1" dirty="0">
              <a:solidFill>
                <a:schemeClr val="tx1"/>
              </a:solidFill>
              <a:latin typeface="Arial Narrow" panose="020B0606020202030204" pitchFamily="34" charset="0"/>
              <a:cs typeface="Arial" panose="020B0604020202020204" pitchFamily="34" charset="0"/>
            </a:rPr>
            <a:t>(9) Continue Technical Support and Maintenance</a:t>
          </a:r>
        </a:p>
      </dgm:t>
    </dgm:pt>
    <dgm:pt modelId="{64E9AB73-EE54-4F8D-81EA-D214FFA0B767}" type="parTrans" cxnId="{A01F0D64-AFB7-4518-9422-1C5A26E8890D}">
      <dgm:prSet/>
      <dgm:spPr/>
      <dgm:t>
        <a:bodyPr/>
        <a:lstStyle/>
        <a:p>
          <a:pPr algn="l"/>
          <a:endParaRPr lang="en-ZM" sz="2000">
            <a:solidFill>
              <a:schemeClr val="tx1"/>
            </a:solidFill>
            <a:latin typeface="Arial Narrow" panose="020B0606020202030204" pitchFamily="34" charset="0"/>
          </a:endParaRPr>
        </a:p>
      </dgm:t>
    </dgm:pt>
    <dgm:pt modelId="{62951C90-BEC4-4E4A-A60F-362FA55DB427}" type="sibTrans" cxnId="{A01F0D64-AFB7-4518-9422-1C5A26E8890D}">
      <dgm:prSet/>
      <dgm:spPr/>
      <dgm:t>
        <a:bodyPr/>
        <a:lstStyle/>
        <a:p>
          <a:pPr algn="l"/>
          <a:endParaRPr lang="en-ZM" sz="2000">
            <a:solidFill>
              <a:schemeClr val="tx1"/>
            </a:solidFill>
            <a:latin typeface="Arial Narrow" panose="020B0606020202030204" pitchFamily="34" charset="0"/>
          </a:endParaRPr>
        </a:p>
      </dgm:t>
    </dgm:pt>
    <dgm:pt modelId="{3D7C1F94-DD41-4D86-A471-BF9B620DA001}">
      <dgm:prSet phldrT="[Text]" custT="1"/>
      <dgm:spPr/>
      <dgm:t>
        <a:bodyPr/>
        <a:lstStyle/>
        <a:p>
          <a:pPr algn="l"/>
          <a:r>
            <a:rPr lang="en-US" sz="1800" b="1">
              <a:solidFill>
                <a:schemeClr val="tx1"/>
              </a:solidFill>
              <a:latin typeface="Arial Narrow" panose="020B0606020202030204" pitchFamily="34" charset="0"/>
              <a:cs typeface="Arial" panose="020B0604020202020204" pitchFamily="34" charset="0"/>
            </a:rPr>
            <a:t>(7) Training &amp; Sensitization of National Officers and Stakeholders</a:t>
          </a:r>
          <a:endParaRPr lang="en-US" sz="1800" b="1" dirty="0">
            <a:solidFill>
              <a:schemeClr val="tx1"/>
            </a:solidFill>
            <a:latin typeface="Arial Narrow" panose="020B0606020202030204" pitchFamily="34" charset="0"/>
            <a:cs typeface="Arial" panose="020B0604020202020204" pitchFamily="34" charset="0"/>
          </a:endParaRPr>
        </a:p>
      </dgm:t>
    </dgm:pt>
    <dgm:pt modelId="{BA3C5AEA-99D8-45CA-BBB7-234598957F81}" type="parTrans" cxnId="{C891F751-AFBB-4456-A539-1F67F0867677}">
      <dgm:prSet/>
      <dgm:spPr/>
      <dgm:t>
        <a:bodyPr/>
        <a:lstStyle/>
        <a:p>
          <a:pPr algn="l"/>
          <a:endParaRPr lang="en-ZM" sz="2000">
            <a:solidFill>
              <a:schemeClr val="tx1"/>
            </a:solidFill>
            <a:latin typeface="Arial Narrow" panose="020B0606020202030204" pitchFamily="34" charset="0"/>
          </a:endParaRPr>
        </a:p>
      </dgm:t>
    </dgm:pt>
    <dgm:pt modelId="{7BB23AEE-12A1-4D67-BB3D-71013A9120A6}" type="sibTrans" cxnId="{C891F751-AFBB-4456-A539-1F67F0867677}">
      <dgm:prSet custT="1"/>
      <dgm:spPr/>
      <dgm:t>
        <a:bodyPr/>
        <a:lstStyle/>
        <a:p>
          <a:pPr algn="l"/>
          <a:endParaRPr lang="en-ZM" sz="2800">
            <a:solidFill>
              <a:schemeClr val="tx1"/>
            </a:solidFill>
            <a:latin typeface="Arial Narrow" panose="020B0606020202030204" pitchFamily="34" charset="0"/>
          </a:endParaRPr>
        </a:p>
      </dgm:t>
    </dgm:pt>
    <dgm:pt modelId="{425DC8BF-A4AB-4C42-83CA-D07592FF786C}">
      <dgm:prSet phldrT="[Text]" custT="1"/>
      <dgm:spPr/>
      <dgm:t>
        <a:bodyPr/>
        <a:lstStyle/>
        <a:p>
          <a:pPr algn="l">
            <a:buFont typeface="+mj-lt"/>
            <a:buNone/>
          </a:pPr>
          <a:r>
            <a:rPr lang="en-US" sz="1800" b="1" dirty="0">
              <a:solidFill>
                <a:schemeClr val="tx1"/>
              </a:solidFill>
              <a:latin typeface="Arial Narrow" panose="020B0606020202030204" pitchFamily="34" charset="0"/>
              <a:cs typeface="Arial" panose="020B0604020202020204" pitchFamily="34" charset="0"/>
            </a:rPr>
            <a:t>(5) Technical Interface/Integration of COMESA eCO system with National Systems</a:t>
          </a:r>
        </a:p>
      </dgm:t>
    </dgm:pt>
    <dgm:pt modelId="{65A5312F-E661-4266-B7BC-F970CECD49C3}" type="parTrans" cxnId="{8FB53D8B-1247-459B-815A-28652CB26E3E}">
      <dgm:prSet/>
      <dgm:spPr/>
      <dgm:t>
        <a:bodyPr/>
        <a:lstStyle/>
        <a:p>
          <a:pPr algn="l"/>
          <a:endParaRPr lang="en-ZM" sz="2800">
            <a:solidFill>
              <a:schemeClr val="tx1"/>
            </a:solidFill>
            <a:latin typeface="Arial Narrow" panose="020B0606020202030204" pitchFamily="34" charset="0"/>
          </a:endParaRPr>
        </a:p>
      </dgm:t>
    </dgm:pt>
    <dgm:pt modelId="{EEFDFE59-07E0-40D5-B021-2ED1C6FE826E}" type="sibTrans" cxnId="{8FB53D8B-1247-459B-815A-28652CB26E3E}">
      <dgm:prSet custT="1"/>
      <dgm:spPr/>
      <dgm:t>
        <a:bodyPr/>
        <a:lstStyle/>
        <a:p>
          <a:pPr algn="l"/>
          <a:endParaRPr lang="en-ZM" sz="4400">
            <a:solidFill>
              <a:schemeClr val="tx1"/>
            </a:solidFill>
            <a:latin typeface="Arial Narrow" panose="020B0606020202030204" pitchFamily="34" charset="0"/>
          </a:endParaRPr>
        </a:p>
      </dgm:t>
    </dgm:pt>
    <dgm:pt modelId="{AA90457C-CE53-4318-AAEA-509059A831B9}">
      <dgm:prSet phldrT="[Text]" custT="1"/>
      <dgm:spPr/>
      <dgm:t>
        <a:bodyPr/>
        <a:lstStyle/>
        <a:p>
          <a:pPr algn="l">
            <a:buFont typeface="+mj-lt"/>
            <a:buNone/>
          </a:pPr>
          <a:r>
            <a:rPr lang="en-US" sz="1800" b="1">
              <a:solidFill>
                <a:schemeClr val="tx1"/>
              </a:solidFill>
              <a:latin typeface="Arial Narrow" panose="020B0606020202030204" pitchFamily="34" charset="0"/>
              <a:cs typeface="Arial" panose="020B0604020202020204" pitchFamily="34" charset="0"/>
            </a:rPr>
            <a:t>(1) Comprehensive Study and Business Process Analysis</a:t>
          </a:r>
          <a:endParaRPr lang="en-US" sz="1800" b="1" dirty="0">
            <a:solidFill>
              <a:schemeClr val="tx1"/>
            </a:solidFill>
            <a:latin typeface="Arial Narrow" panose="020B0606020202030204" pitchFamily="34" charset="0"/>
            <a:cs typeface="Arial" panose="020B0604020202020204" pitchFamily="34" charset="0"/>
          </a:endParaRPr>
        </a:p>
      </dgm:t>
    </dgm:pt>
    <dgm:pt modelId="{3054B8A6-F362-4266-8B11-A0E1C8C5378D}" type="parTrans" cxnId="{8E646398-B509-4889-BF43-A60FF0FDE1D0}">
      <dgm:prSet/>
      <dgm:spPr/>
      <dgm:t>
        <a:bodyPr/>
        <a:lstStyle/>
        <a:p>
          <a:pPr algn="l"/>
          <a:endParaRPr lang="en-ZM" sz="2000">
            <a:solidFill>
              <a:schemeClr val="tx1"/>
            </a:solidFill>
            <a:latin typeface="Arial Narrow" panose="020B0606020202030204" pitchFamily="34" charset="0"/>
          </a:endParaRPr>
        </a:p>
      </dgm:t>
    </dgm:pt>
    <dgm:pt modelId="{2A2701AE-8819-4F40-B740-1CD3ECB9CDB1}" type="sibTrans" cxnId="{8E646398-B509-4889-BF43-A60FF0FDE1D0}">
      <dgm:prSet custT="1"/>
      <dgm:spPr/>
      <dgm:t>
        <a:bodyPr/>
        <a:lstStyle/>
        <a:p>
          <a:pPr algn="l"/>
          <a:endParaRPr lang="en-ZM" sz="800">
            <a:solidFill>
              <a:schemeClr val="tx1"/>
            </a:solidFill>
            <a:latin typeface="Arial Narrow" panose="020B0606020202030204" pitchFamily="34" charset="0"/>
          </a:endParaRPr>
        </a:p>
      </dgm:t>
    </dgm:pt>
    <dgm:pt modelId="{BEC90A4E-9007-4597-82BA-26B2C3B3417D}">
      <dgm:prSet phldrT="[Text]" custT="1"/>
      <dgm:spPr/>
      <dgm:t>
        <a:bodyPr/>
        <a:lstStyle/>
        <a:p>
          <a:pPr algn="l">
            <a:buFont typeface="+mj-lt"/>
            <a:buNone/>
          </a:pPr>
          <a:r>
            <a:rPr lang="en-US" sz="1800" b="1">
              <a:solidFill>
                <a:schemeClr val="tx1"/>
              </a:solidFill>
              <a:latin typeface="Arial Narrow" panose="020B0606020202030204" pitchFamily="34" charset="0"/>
              <a:cs typeface="Arial" panose="020B0604020202020204" pitchFamily="34" charset="0"/>
            </a:rPr>
            <a:t>(6) Review/dev’t of National Legal Framework and Procedures</a:t>
          </a:r>
          <a:endParaRPr lang="en-US" sz="1800" b="1" dirty="0">
            <a:solidFill>
              <a:schemeClr val="tx1"/>
            </a:solidFill>
            <a:latin typeface="Arial Narrow" panose="020B0606020202030204" pitchFamily="34" charset="0"/>
            <a:cs typeface="Arial" panose="020B0604020202020204" pitchFamily="34" charset="0"/>
          </a:endParaRPr>
        </a:p>
      </dgm:t>
    </dgm:pt>
    <dgm:pt modelId="{6972E02B-138B-4DFA-9079-38C4C4DA0544}" type="parTrans" cxnId="{860C843A-DC90-4C31-A704-E84BE1FA8A83}">
      <dgm:prSet/>
      <dgm:spPr/>
      <dgm:t>
        <a:bodyPr/>
        <a:lstStyle/>
        <a:p>
          <a:pPr algn="l"/>
          <a:endParaRPr lang="en-ZM" sz="2400">
            <a:solidFill>
              <a:schemeClr val="tx1"/>
            </a:solidFill>
            <a:latin typeface="Arial Narrow" panose="020B0606020202030204" pitchFamily="34" charset="0"/>
          </a:endParaRPr>
        </a:p>
      </dgm:t>
    </dgm:pt>
    <dgm:pt modelId="{89891412-D9E7-41EE-82B6-04ABAF622A2F}" type="sibTrans" cxnId="{860C843A-DC90-4C31-A704-E84BE1FA8A83}">
      <dgm:prSet custT="1"/>
      <dgm:spPr/>
      <dgm:t>
        <a:bodyPr/>
        <a:lstStyle/>
        <a:p>
          <a:pPr algn="l"/>
          <a:endParaRPr lang="en-ZM" sz="3600">
            <a:solidFill>
              <a:schemeClr val="tx1"/>
            </a:solidFill>
            <a:latin typeface="Arial Narrow" panose="020B0606020202030204" pitchFamily="34" charset="0"/>
          </a:endParaRPr>
        </a:p>
      </dgm:t>
    </dgm:pt>
    <dgm:pt modelId="{D53C4FDA-6E9A-43DB-A1D0-2AE2576D43C6}" type="pres">
      <dgm:prSet presAssocID="{679A2119-C80D-4C90-AB5F-EBD0F5064394}" presName="diagram" presStyleCnt="0">
        <dgm:presLayoutVars>
          <dgm:dir/>
          <dgm:resizeHandles val="exact"/>
        </dgm:presLayoutVars>
      </dgm:prSet>
      <dgm:spPr/>
    </dgm:pt>
    <dgm:pt modelId="{8C855FC2-8327-42D1-9154-1C5CF0BE6D07}" type="pres">
      <dgm:prSet presAssocID="{AA90457C-CE53-4318-AAEA-509059A831B9}" presName="node" presStyleLbl="node1" presStyleIdx="0" presStyleCnt="9" custScaleX="469552" custScaleY="225284">
        <dgm:presLayoutVars>
          <dgm:bulletEnabled val="1"/>
        </dgm:presLayoutVars>
      </dgm:prSet>
      <dgm:spPr/>
    </dgm:pt>
    <dgm:pt modelId="{887545DC-8391-4770-87D2-8AC44534818F}" type="pres">
      <dgm:prSet presAssocID="{2A2701AE-8819-4F40-B740-1CD3ECB9CDB1}" presName="sibTrans" presStyleLbl="sibTrans2D1" presStyleIdx="0" presStyleCnt="8" custScaleX="265413" custScaleY="161969"/>
      <dgm:spPr/>
    </dgm:pt>
    <dgm:pt modelId="{F80D8955-0E62-4DC1-AD33-1F63C3CCCAB0}" type="pres">
      <dgm:prSet presAssocID="{2A2701AE-8819-4F40-B740-1CD3ECB9CDB1}" presName="connectorText" presStyleLbl="sibTrans2D1" presStyleIdx="0" presStyleCnt="8"/>
      <dgm:spPr/>
    </dgm:pt>
    <dgm:pt modelId="{034AB424-3A21-4AD8-97B5-0E9FAF408843}" type="pres">
      <dgm:prSet presAssocID="{5CA5B66C-417C-40F2-AEEB-2457D60B2042}" presName="node" presStyleLbl="node1" presStyleIdx="1" presStyleCnt="9" custScaleX="469552" custScaleY="225284">
        <dgm:presLayoutVars>
          <dgm:bulletEnabled val="1"/>
        </dgm:presLayoutVars>
      </dgm:prSet>
      <dgm:spPr/>
    </dgm:pt>
    <dgm:pt modelId="{FD9BD74A-1217-4E9B-825F-1767961040AE}" type="pres">
      <dgm:prSet presAssocID="{0E6C09D3-6B7D-4CC8-B6DD-35D5D1DB58AD}" presName="sibTrans" presStyleLbl="sibTrans2D1" presStyleIdx="1" presStyleCnt="8" custScaleX="265413" custScaleY="161969"/>
      <dgm:spPr/>
    </dgm:pt>
    <dgm:pt modelId="{89993907-DF37-48EB-9A21-D6722642BC57}" type="pres">
      <dgm:prSet presAssocID="{0E6C09D3-6B7D-4CC8-B6DD-35D5D1DB58AD}" presName="connectorText" presStyleLbl="sibTrans2D1" presStyleIdx="1" presStyleCnt="8"/>
      <dgm:spPr/>
    </dgm:pt>
    <dgm:pt modelId="{4B0C6233-71AC-45EA-B734-1AB1ADB64F91}" type="pres">
      <dgm:prSet presAssocID="{D723B1CF-4DD8-4FB6-97F0-FA9A741C0DA7}" presName="node" presStyleLbl="node1" presStyleIdx="2" presStyleCnt="9" custScaleX="469552" custScaleY="225284">
        <dgm:presLayoutVars>
          <dgm:bulletEnabled val="1"/>
        </dgm:presLayoutVars>
      </dgm:prSet>
      <dgm:spPr/>
    </dgm:pt>
    <dgm:pt modelId="{18B16030-2859-4244-AA36-316CE078A734}" type="pres">
      <dgm:prSet presAssocID="{DBFCBA3C-A00E-45E9-8A9C-B5A1313437AD}" presName="sibTrans" presStyleLbl="sibTrans2D1" presStyleIdx="2" presStyleCnt="8" custScaleX="265413" custScaleY="161969"/>
      <dgm:spPr/>
    </dgm:pt>
    <dgm:pt modelId="{BCA12C82-3C3D-42F9-AAC3-F90D14ADD68C}" type="pres">
      <dgm:prSet presAssocID="{DBFCBA3C-A00E-45E9-8A9C-B5A1313437AD}" presName="connectorText" presStyleLbl="sibTrans2D1" presStyleIdx="2" presStyleCnt="8"/>
      <dgm:spPr/>
    </dgm:pt>
    <dgm:pt modelId="{332F5351-A755-4ACA-A553-6C163E4ABD66}" type="pres">
      <dgm:prSet presAssocID="{C7494483-DC29-4994-96D4-236C54A0845A}" presName="node" presStyleLbl="node1" presStyleIdx="3" presStyleCnt="9" custScaleX="469552" custScaleY="225284">
        <dgm:presLayoutVars>
          <dgm:bulletEnabled val="1"/>
        </dgm:presLayoutVars>
      </dgm:prSet>
      <dgm:spPr/>
    </dgm:pt>
    <dgm:pt modelId="{DC8B67E6-BA7D-454E-B629-5FCA0C21EA79}" type="pres">
      <dgm:prSet presAssocID="{FD1BFD87-AD40-440C-B2AE-2C44A2ED438E}" presName="sibTrans" presStyleLbl="sibTrans2D1" presStyleIdx="3" presStyleCnt="8" custScaleX="265413" custScaleY="161969"/>
      <dgm:spPr/>
    </dgm:pt>
    <dgm:pt modelId="{00248397-E24F-4E3A-84C0-98D4CBA55EA3}" type="pres">
      <dgm:prSet presAssocID="{FD1BFD87-AD40-440C-B2AE-2C44A2ED438E}" presName="connectorText" presStyleLbl="sibTrans2D1" presStyleIdx="3" presStyleCnt="8"/>
      <dgm:spPr/>
    </dgm:pt>
    <dgm:pt modelId="{D87C734D-BF05-4ECE-856F-F330D578953D}" type="pres">
      <dgm:prSet presAssocID="{425DC8BF-A4AB-4C42-83CA-D07592FF786C}" presName="node" presStyleLbl="node1" presStyleIdx="4" presStyleCnt="9" custScaleX="469552" custScaleY="225284">
        <dgm:presLayoutVars>
          <dgm:bulletEnabled val="1"/>
        </dgm:presLayoutVars>
      </dgm:prSet>
      <dgm:spPr/>
    </dgm:pt>
    <dgm:pt modelId="{CAC99C4C-E31C-437B-92F7-4F2FF7C7A590}" type="pres">
      <dgm:prSet presAssocID="{EEFDFE59-07E0-40D5-B021-2ED1C6FE826E}" presName="sibTrans" presStyleLbl="sibTrans2D1" presStyleIdx="4" presStyleCnt="8" custScaleX="265413" custScaleY="161969"/>
      <dgm:spPr/>
    </dgm:pt>
    <dgm:pt modelId="{B718D019-34BF-4A08-9BEA-C4DB2D220C6C}" type="pres">
      <dgm:prSet presAssocID="{EEFDFE59-07E0-40D5-B021-2ED1C6FE826E}" presName="connectorText" presStyleLbl="sibTrans2D1" presStyleIdx="4" presStyleCnt="8"/>
      <dgm:spPr/>
    </dgm:pt>
    <dgm:pt modelId="{3263E8C9-2E92-4709-A8C7-C3067CC1E4CF}" type="pres">
      <dgm:prSet presAssocID="{BEC90A4E-9007-4597-82BA-26B2C3B3417D}" presName="node" presStyleLbl="node1" presStyleIdx="5" presStyleCnt="9" custScaleX="469552" custScaleY="225284">
        <dgm:presLayoutVars>
          <dgm:bulletEnabled val="1"/>
        </dgm:presLayoutVars>
      </dgm:prSet>
      <dgm:spPr/>
    </dgm:pt>
    <dgm:pt modelId="{238A340C-F561-4AAD-9E2F-5D426DA400D9}" type="pres">
      <dgm:prSet presAssocID="{89891412-D9E7-41EE-82B6-04ABAF622A2F}" presName="sibTrans" presStyleLbl="sibTrans2D1" presStyleIdx="5" presStyleCnt="8" custScaleX="265413" custScaleY="161969"/>
      <dgm:spPr/>
    </dgm:pt>
    <dgm:pt modelId="{FFCD9B09-A2CC-4D02-83BF-EE38F7E026A7}" type="pres">
      <dgm:prSet presAssocID="{89891412-D9E7-41EE-82B6-04ABAF622A2F}" presName="connectorText" presStyleLbl="sibTrans2D1" presStyleIdx="5" presStyleCnt="8"/>
      <dgm:spPr/>
    </dgm:pt>
    <dgm:pt modelId="{BCAFFA27-F004-4ABB-A486-E86BF30FD39D}" type="pres">
      <dgm:prSet presAssocID="{3D7C1F94-DD41-4D86-A471-BF9B620DA001}" presName="node" presStyleLbl="node1" presStyleIdx="6" presStyleCnt="9" custScaleX="469552" custScaleY="225284">
        <dgm:presLayoutVars>
          <dgm:bulletEnabled val="1"/>
        </dgm:presLayoutVars>
      </dgm:prSet>
      <dgm:spPr/>
    </dgm:pt>
    <dgm:pt modelId="{D94F9CC0-9A3D-4509-9284-EF2626462CC1}" type="pres">
      <dgm:prSet presAssocID="{7BB23AEE-12A1-4D67-BB3D-71013A9120A6}" presName="sibTrans" presStyleLbl="sibTrans2D1" presStyleIdx="6" presStyleCnt="8" custScaleX="265413" custScaleY="161969"/>
      <dgm:spPr/>
    </dgm:pt>
    <dgm:pt modelId="{8C2C0D00-C59C-4D63-91E9-5DC59F1BD92C}" type="pres">
      <dgm:prSet presAssocID="{7BB23AEE-12A1-4D67-BB3D-71013A9120A6}" presName="connectorText" presStyleLbl="sibTrans2D1" presStyleIdx="6" presStyleCnt="8"/>
      <dgm:spPr/>
    </dgm:pt>
    <dgm:pt modelId="{0D1D87E8-4FAE-45E5-8EC6-2B75085F013F}" type="pres">
      <dgm:prSet presAssocID="{D4054C70-E8D7-4D2B-8DA2-FB0EB741EFFE}" presName="node" presStyleLbl="node1" presStyleIdx="7" presStyleCnt="9" custScaleX="469552" custScaleY="225284">
        <dgm:presLayoutVars>
          <dgm:bulletEnabled val="1"/>
        </dgm:presLayoutVars>
      </dgm:prSet>
      <dgm:spPr/>
    </dgm:pt>
    <dgm:pt modelId="{83C213BA-D3E6-452F-8B20-2D0757C65557}" type="pres">
      <dgm:prSet presAssocID="{AD0ECB66-4666-4943-8E86-08D1C4D2507E}" presName="sibTrans" presStyleLbl="sibTrans2D1" presStyleIdx="7" presStyleCnt="8" custScaleX="265413" custScaleY="161969"/>
      <dgm:spPr/>
    </dgm:pt>
    <dgm:pt modelId="{743DD3C4-F69C-4623-B484-F2520197C49E}" type="pres">
      <dgm:prSet presAssocID="{AD0ECB66-4666-4943-8E86-08D1C4D2507E}" presName="connectorText" presStyleLbl="sibTrans2D1" presStyleIdx="7" presStyleCnt="8"/>
      <dgm:spPr/>
    </dgm:pt>
    <dgm:pt modelId="{E0AB5A76-B81F-4608-B21C-7BED38685C6B}" type="pres">
      <dgm:prSet presAssocID="{0D12CA3D-1BC6-4E24-A35E-98EAAB9D4642}" presName="node" presStyleLbl="node1" presStyleIdx="8" presStyleCnt="9" custScaleX="469552" custScaleY="225284">
        <dgm:presLayoutVars>
          <dgm:bulletEnabled val="1"/>
        </dgm:presLayoutVars>
      </dgm:prSet>
      <dgm:spPr/>
    </dgm:pt>
  </dgm:ptLst>
  <dgm:cxnLst>
    <dgm:cxn modelId="{51C55810-97E9-4743-852A-A790D6689BFD}" type="presOf" srcId="{FD1BFD87-AD40-440C-B2AE-2C44A2ED438E}" destId="{00248397-E24F-4E3A-84C0-98D4CBA55EA3}" srcOrd="1" destOrd="0" presId="urn:microsoft.com/office/officeart/2005/8/layout/process5"/>
    <dgm:cxn modelId="{846F9113-4C8D-4545-96B5-F163AF9FD40B}" type="presOf" srcId="{D723B1CF-4DD8-4FB6-97F0-FA9A741C0DA7}" destId="{4B0C6233-71AC-45EA-B734-1AB1ADB64F91}" srcOrd="0" destOrd="0" presId="urn:microsoft.com/office/officeart/2005/8/layout/process5"/>
    <dgm:cxn modelId="{66C4A618-3E6E-4CD1-A1B0-96D0D9C53918}" type="presOf" srcId="{89891412-D9E7-41EE-82B6-04ABAF622A2F}" destId="{FFCD9B09-A2CC-4D02-83BF-EE38F7E026A7}" srcOrd="1" destOrd="0" presId="urn:microsoft.com/office/officeart/2005/8/layout/process5"/>
    <dgm:cxn modelId="{9C7B611F-2CE0-4E3D-A6C2-303925B72258}" srcId="{679A2119-C80D-4C90-AB5F-EBD0F5064394}" destId="{D4054C70-E8D7-4D2B-8DA2-FB0EB741EFFE}" srcOrd="7" destOrd="0" parTransId="{B93C6C0F-9B5E-4AEF-8A8C-F10B1CD3A1C3}" sibTransId="{AD0ECB66-4666-4943-8E86-08D1C4D2507E}"/>
    <dgm:cxn modelId="{07885025-F970-4373-8EDA-A37DA00C3E59}" srcId="{679A2119-C80D-4C90-AB5F-EBD0F5064394}" destId="{D723B1CF-4DD8-4FB6-97F0-FA9A741C0DA7}" srcOrd="2" destOrd="0" parTransId="{104EAA32-5C33-4F6C-A377-85774AFB30E4}" sibTransId="{DBFCBA3C-A00E-45E9-8A9C-B5A1313437AD}"/>
    <dgm:cxn modelId="{6FF28035-BA27-463D-8D55-F9A54A79A02A}" type="presOf" srcId="{425DC8BF-A4AB-4C42-83CA-D07592FF786C}" destId="{D87C734D-BF05-4ECE-856F-F330D578953D}" srcOrd="0" destOrd="0" presId="urn:microsoft.com/office/officeart/2005/8/layout/process5"/>
    <dgm:cxn modelId="{78051D36-BE62-4B90-B32F-AD10C59D8BF5}" type="presOf" srcId="{7BB23AEE-12A1-4D67-BB3D-71013A9120A6}" destId="{D94F9CC0-9A3D-4509-9284-EF2626462CC1}" srcOrd="0" destOrd="0" presId="urn:microsoft.com/office/officeart/2005/8/layout/process5"/>
    <dgm:cxn modelId="{860C843A-DC90-4C31-A704-E84BE1FA8A83}" srcId="{679A2119-C80D-4C90-AB5F-EBD0F5064394}" destId="{BEC90A4E-9007-4597-82BA-26B2C3B3417D}" srcOrd="5" destOrd="0" parTransId="{6972E02B-138B-4DFA-9079-38C4C4DA0544}" sibTransId="{89891412-D9E7-41EE-82B6-04ABAF622A2F}"/>
    <dgm:cxn modelId="{81D1393D-02AA-413C-B1E2-761C3972A0C4}" type="presOf" srcId="{DBFCBA3C-A00E-45E9-8A9C-B5A1313437AD}" destId="{18B16030-2859-4244-AA36-316CE078A734}" srcOrd="0" destOrd="0" presId="urn:microsoft.com/office/officeart/2005/8/layout/process5"/>
    <dgm:cxn modelId="{0815FD60-C5D4-448E-B7EE-D082DA0F6460}" type="presOf" srcId="{0D12CA3D-1BC6-4E24-A35E-98EAAB9D4642}" destId="{E0AB5A76-B81F-4608-B21C-7BED38685C6B}" srcOrd="0" destOrd="0" presId="urn:microsoft.com/office/officeart/2005/8/layout/process5"/>
    <dgm:cxn modelId="{A01F0D64-AFB7-4518-9422-1C5A26E8890D}" srcId="{679A2119-C80D-4C90-AB5F-EBD0F5064394}" destId="{0D12CA3D-1BC6-4E24-A35E-98EAAB9D4642}" srcOrd="8" destOrd="0" parTransId="{64E9AB73-EE54-4F8D-81EA-D214FFA0B767}" sibTransId="{62951C90-BEC4-4E4A-A60F-362FA55DB427}"/>
    <dgm:cxn modelId="{C1EF2765-FD25-4473-A16B-D3380B6B619D}" type="presOf" srcId="{EEFDFE59-07E0-40D5-B021-2ED1C6FE826E}" destId="{B718D019-34BF-4A08-9BEA-C4DB2D220C6C}" srcOrd="1" destOrd="0" presId="urn:microsoft.com/office/officeart/2005/8/layout/process5"/>
    <dgm:cxn modelId="{BE70EE4B-A696-45E0-9179-0DF044F1BD76}" type="presOf" srcId="{AA90457C-CE53-4318-AAEA-509059A831B9}" destId="{8C855FC2-8327-42D1-9154-1C5CF0BE6D07}" srcOrd="0" destOrd="0" presId="urn:microsoft.com/office/officeart/2005/8/layout/process5"/>
    <dgm:cxn modelId="{6BF41D70-501E-4B6B-9ACE-32501D1DA6D2}" type="presOf" srcId="{EEFDFE59-07E0-40D5-B021-2ED1C6FE826E}" destId="{CAC99C4C-E31C-437B-92F7-4F2FF7C7A590}" srcOrd="0" destOrd="0" presId="urn:microsoft.com/office/officeart/2005/8/layout/process5"/>
    <dgm:cxn modelId="{C891F751-AFBB-4456-A539-1F67F0867677}" srcId="{679A2119-C80D-4C90-AB5F-EBD0F5064394}" destId="{3D7C1F94-DD41-4D86-A471-BF9B620DA001}" srcOrd="6" destOrd="0" parTransId="{BA3C5AEA-99D8-45CA-BBB7-234598957F81}" sibTransId="{7BB23AEE-12A1-4D67-BB3D-71013A9120A6}"/>
    <dgm:cxn modelId="{F3D3BB77-3E42-4E56-971B-B598AAF6C611}" type="presOf" srcId="{2A2701AE-8819-4F40-B740-1CD3ECB9CDB1}" destId="{F80D8955-0E62-4DC1-AD33-1F63C3CCCAB0}" srcOrd="1" destOrd="0" presId="urn:microsoft.com/office/officeart/2005/8/layout/process5"/>
    <dgm:cxn modelId="{F6F86259-9D50-4E33-9079-90AD5251723A}" srcId="{679A2119-C80D-4C90-AB5F-EBD0F5064394}" destId="{C7494483-DC29-4994-96D4-236C54A0845A}" srcOrd="3" destOrd="0" parTransId="{5EEC8E0C-3867-4EFB-804E-309CB5330E53}" sibTransId="{FD1BFD87-AD40-440C-B2AE-2C44A2ED438E}"/>
    <dgm:cxn modelId="{6CCD007F-1E74-4267-B474-4ED5F513D400}" srcId="{679A2119-C80D-4C90-AB5F-EBD0F5064394}" destId="{5CA5B66C-417C-40F2-AEEB-2457D60B2042}" srcOrd="1" destOrd="0" parTransId="{443C47E9-498B-4DB9-83A2-C5202198FF9B}" sibTransId="{0E6C09D3-6B7D-4CC8-B6DD-35D5D1DB58AD}"/>
    <dgm:cxn modelId="{ADBE7080-38B2-451C-8ADA-4361A0BB10D4}" type="presOf" srcId="{AD0ECB66-4666-4943-8E86-08D1C4D2507E}" destId="{83C213BA-D3E6-452F-8B20-2D0757C65557}" srcOrd="0" destOrd="0" presId="urn:microsoft.com/office/officeart/2005/8/layout/process5"/>
    <dgm:cxn modelId="{8FB53D8B-1247-459B-815A-28652CB26E3E}" srcId="{679A2119-C80D-4C90-AB5F-EBD0F5064394}" destId="{425DC8BF-A4AB-4C42-83CA-D07592FF786C}" srcOrd="4" destOrd="0" parTransId="{65A5312F-E661-4266-B7BC-F970CECD49C3}" sibTransId="{EEFDFE59-07E0-40D5-B021-2ED1C6FE826E}"/>
    <dgm:cxn modelId="{42FD838F-9E8E-4A15-9116-B1FA75FEDF60}" type="presOf" srcId="{C7494483-DC29-4994-96D4-236C54A0845A}" destId="{332F5351-A755-4ACA-A553-6C163E4ABD66}" srcOrd="0" destOrd="0" presId="urn:microsoft.com/office/officeart/2005/8/layout/process5"/>
    <dgm:cxn modelId="{86D3DF93-3D9F-4302-96AB-45071478DF73}" type="presOf" srcId="{0E6C09D3-6B7D-4CC8-B6DD-35D5D1DB58AD}" destId="{89993907-DF37-48EB-9A21-D6722642BC57}" srcOrd="1" destOrd="0" presId="urn:microsoft.com/office/officeart/2005/8/layout/process5"/>
    <dgm:cxn modelId="{8E646398-B509-4889-BF43-A60FF0FDE1D0}" srcId="{679A2119-C80D-4C90-AB5F-EBD0F5064394}" destId="{AA90457C-CE53-4318-AAEA-509059A831B9}" srcOrd="0" destOrd="0" parTransId="{3054B8A6-F362-4266-8B11-A0E1C8C5378D}" sibTransId="{2A2701AE-8819-4F40-B740-1CD3ECB9CDB1}"/>
    <dgm:cxn modelId="{FD9546A8-0FEB-444A-8B8F-A0EBAB5E35AF}" type="presOf" srcId="{FD1BFD87-AD40-440C-B2AE-2C44A2ED438E}" destId="{DC8B67E6-BA7D-454E-B629-5FCA0C21EA79}" srcOrd="0" destOrd="0" presId="urn:microsoft.com/office/officeart/2005/8/layout/process5"/>
    <dgm:cxn modelId="{B3F950B0-4215-464A-99CD-C23DDEFCF89A}" type="presOf" srcId="{89891412-D9E7-41EE-82B6-04ABAF622A2F}" destId="{238A340C-F561-4AAD-9E2F-5D426DA400D9}" srcOrd="0" destOrd="0" presId="urn:microsoft.com/office/officeart/2005/8/layout/process5"/>
    <dgm:cxn modelId="{A9F64BB7-80B7-45FC-9205-E9FD716BE826}" type="presOf" srcId="{3D7C1F94-DD41-4D86-A471-BF9B620DA001}" destId="{BCAFFA27-F004-4ABB-A486-E86BF30FD39D}" srcOrd="0" destOrd="0" presId="urn:microsoft.com/office/officeart/2005/8/layout/process5"/>
    <dgm:cxn modelId="{C2EDF1BE-13B7-43F0-8312-E6085DA8BB31}" type="presOf" srcId="{2A2701AE-8819-4F40-B740-1CD3ECB9CDB1}" destId="{887545DC-8391-4770-87D2-8AC44534818F}" srcOrd="0" destOrd="0" presId="urn:microsoft.com/office/officeart/2005/8/layout/process5"/>
    <dgm:cxn modelId="{400D15C0-3854-4817-BE6B-7BD601214CE2}" type="presOf" srcId="{679A2119-C80D-4C90-AB5F-EBD0F5064394}" destId="{D53C4FDA-6E9A-43DB-A1D0-2AE2576D43C6}" srcOrd="0" destOrd="0" presId="urn:microsoft.com/office/officeart/2005/8/layout/process5"/>
    <dgm:cxn modelId="{83F41BC4-F5F0-484C-8A8B-3B2FA9DEF408}" type="presOf" srcId="{DBFCBA3C-A00E-45E9-8A9C-B5A1313437AD}" destId="{BCA12C82-3C3D-42F9-AAC3-F90D14ADD68C}" srcOrd="1" destOrd="0" presId="urn:microsoft.com/office/officeart/2005/8/layout/process5"/>
    <dgm:cxn modelId="{64F56BC7-F9CB-42F9-918D-BB40221A2919}" type="presOf" srcId="{D4054C70-E8D7-4D2B-8DA2-FB0EB741EFFE}" destId="{0D1D87E8-4FAE-45E5-8EC6-2B75085F013F}" srcOrd="0" destOrd="0" presId="urn:microsoft.com/office/officeart/2005/8/layout/process5"/>
    <dgm:cxn modelId="{9C3D6AE5-5536-4715-B8A7-EC42A8909F6C}" type="presOf" srcId="{0E6C09D3-6B7D-4CC8-B6DD-35D5D1DB58AD}" destId="{FD9BD74A-1217-4E9B-825F-1767961040AE}" srcOrd="0" destOrd="0" presId="urn:microsoft.com/office/officeart/2005/8/layout/process5"/>
    <dgm:cxn modelId="{98B586E5-E953-4001-A4E8-13E140C9EA8C}" type="presOf" srcId="{5CA5B66C-417C-40F2-AEEB-2457D60B2042}" destId="{034AB424-3A21-4AD8-97B5-0E9FAF408843}" srcOrd="0" destOrd="0" presId="urn:microsoft.com/office/officeart/2005/8/layout/process5"/>
    <dgm:cxn modelId="{DF6ED6EA-64DD-49E1-AA92-80CE9A5DE84B}" type="presOf" srcId="{AD0ECB66-4666-4943-8E86-08D1C4D2507E}" destId="{743DD3C4-F69C-4623-B484-F2520197C49E}" srcOrd="1" destOrd="0" presId="urn:microsoft.com/office/officeart/2005/8/layout/process5"/>
    <dgm:cxn modelId="{F5C7FDF3-73FC-4725-904C-B326E11038E9}" type="presOf" srcId="{7BB23AEE-12A1-4D67-BB3D-71013A9120A6}" destId="{8C2C0D00-C59C-4D63-91E9-5DC59F1BD92C}" srcOrd="1" destOrd="0" presId="urn:microsoft.com/office/officeart/2005/8/layout/process5"/>
    <dgm:cxn modelId="{E40C81FF-7827-421A-BCD0-D93465498167}" type="presOf" srcId="{BEC90A4E-9007-4597-82BA-26B2C3B3417D}" destId="{3263E8C9-2E92-4709-A8C7-C3067CC1E4CF}" srcOrd="0" destOrd="0" presId="urn:microsoft.com/office/officeart/2005/8/layout/process5"/>
    <dgm:cxn modelId="{EA18BAC5-E6F2-4BF2-AC94-1EF504ECD95E}" type="presParOf" srcId="{D53C4FDA-6E9A-43DB-A1D0-2AE2576D43C6}" destId="{8C855FC2-8327-42D1-9154-1C5CF0BE6D07}" srcOrd="0" destOrd="0" presId="urn:microsoft.com/office/officeart/2005/8/layout/process5"/>
    <dgm:cxn modelId="{E761263B-AAFE-4B2B-A13E-AFF3364759A9}" type="presParOf" srcId="{D53C4FDA-6E9A-43DB-A1D0-2AE2576D43C6}" destId="{887545DC-8391-4770-87D2-8AC44534818F}" srcOrd="1" destOrd="0" presId="urn:microsoft.com/office/officeart/2005/8/layout/process5"/>
    <dgm:cxn modelId="{0A8991DB-ECA7-4088-802D-62957D9809A6}" type="presParOf" srcId="{887545DC-8391-4770-87D2-8AC44534818F}" destId="{F80D8955-0E62-4DC1-AD33-1F63C3CCCAB0}" srcOrd="0" destOrd="0" presId="urn:microsoft.com/office/officeart/2005/8/layout/process5"/>
    <dgm:cxn modelId="{171F6CA1-B1AD-4E7C-A133-59DDF94A4CFF}" type="presParOf" srcId="{D53C4FDA-6E9A-43DB-A1D0-2AE2576D43C6}" destId="{034AB424-3A21-4AD8-97B5-0E9FAF408843}" srcOrd="2" destOrd="0" presId="urn:microsoft.com/office/officeart/2005/8/layout/process5"/>
    <dgm:cxn modelId="{425B127B-94E1-479A-8D6B-9D1C8D18CE28}" type="presParOf" srcId="{D53C4FDA-6E9A-43DB-A1D0-2AE2576D43C6}" destId="{FD9BD74A-1217-4E9B-825F-1767961040AE}" srcOrd="3" destOrd="0" presId="urn:microsoft.com/office/officeart/2005/8/layout/process5"/>
    <dgm:cxn modelId="{E0DA6E50-DC56-456C-B008-D2A59C8C25C7}" type="presParOf" srcId="{FD9BD74A-1217-4E9B-825F-1767961040AE}" destId="{89993907-DF37-48EB-9A21-D6722642BC57}" srcOrd="0" destOrd="0" presId="urn:microsoft.com/office/officeart/2005/8/layout/process5"/>
    <dgm:cxn modelId="{A212ECF8-1B29-4107-A304-9AEEEA5DE0C7}" type="presParOf" srcId="{D53C4FDA-6E9A-43DB-A1D0-2AE2576D43C6}" destId="{4B0C6233-71AC-45EA-B734-1AB1ADB64F91}" srcOrd="4" destOrd="0" presId="urn:microsoft.com/office/officeart/2005/8/layout/process5"/>
    <dgm:cxn modelId="{4BA2572A-618E-4D87-8CD3-52044877E7F7}" type="presParOf" srcId="{D53C4FDA-6E9A-43DB-A1D0-2AE2576D43C6}" destId="{18B16030-2859-4244-AA36-316CE078A734}" srcOrd="5" destOrd="0" presId="urn:microsoft.com/office/officeart/2005/8/layout/process5"/>
    <dgm:cxn modelId="{351FC0CF-DEA4-4C53-825B-F5E6E027E101}" type="presParOf" srcId="{18B16030-2859-4244-AA36-316CE078A734}" destId="{BCA12C82-3C3D-42F9-AAC3-F90D14ADD68C}" srcOrd="0" destOrd="0" presId="urn:microsoft.com/office/officeart/2005/8/layout/process5"/>
    <dgm:cxn modelId="{3A05B00C-D617-498F-ABB0-54685BFD9B3A}" type="presParOf" srcId="{D53C4FDA-6E9A-43DB-A1D0-2AE2576D43C6}" destId="{332F5351-A755-4ACA-A553-6C163E4ABD66}" srcOrd="6" destOrd="0" presId="urn:microsoft.com/office/officeart/2005/8/layout/process5"/>
    <dgm:cxn modelId="{E9CC2A8A-4A7A-4847-9354-3CDEB49E1B56}" type="presParOf" srcId="{D53C4FDA-6E9A-43DB-A1D0-2AE2576D43C6}" destId="{DC8B67E6-BA7D-454E-B629-5FCA0C21EA79}" srcOrd="7" destOrd="0" presId="urn:microsoft.com/office/officeart/2005/8/layout/process5"/>
    <dgm:cxn modelId="{F9DB46DF-C933-4F83-94F6-E15B18304C09}" type="presParOf" srcId="{DC8B67E6-BA7D-454E-B629-5FCA0C21EA79}" destId="{00248397-E24F-4E3A-84C0-98D4CBA55EA3}" srcOrd="0" destOrd="0" presId="urn:microsoft.com/office/officeart/2005/8/layout/process5"/>
    <dgm:cxn modelId="{61493015-67E5-4973-A687-55DF381E2C0F}" type="presParOf" srcId="{D53C4FDA-6E9A-43DB-A1D0-2AE2576D43C6}" destId="{D87C734D-BF05-4ECE-856F-F330D578953D}" srcOrd="8" destOrd="0" presId="urn:microsoft.com/office/officeart/2005/8/layout/process5"/>
    <dgm:cxn modelId="{8AD83823-3C40-4C5F-8A6B-6AF02B2A008D}" type="presParOf" srcId="{D53C4FDA-6E9A-43DB-A1D0-2AE2576D43C6}" destId="{CAC99C4C-E31C-437B-92F7-4F2FF7C7A590}" srcOrd="9" destOrd="0" presId="urn:microsoft.com/office/officeart/2005/8/layout/process5"/>
    <dgm:cxn modelId="{AC839610-E490-446F-A1B8-6AF32A9A87A6}" type="presParOf" srcId="{CAC99C4C-E31C-437B-92F7-4F2FF7C7A590}" destId="{B718D019-34BF-4A08-9BEA-C4DB2D220C6C}" srcOrd="0" destOrd="0" presId="urn:microsoft.com/office/officeart/2005/8/layout/process5"/>
    <dgm:cxn modelId="{58C45C60-E2FF-4E7D-AAC7-CD62B315A66B}" type="presParOf" srcId="{D53C4FDA-6E9A-43DB-A1D0-2AE2576D43C6}" destId="{3263E8C9-2E92-4709-A8C7-C3067CC1E4CF}" srcOrd="10" destOrd="0" presId="urn:microsoft.com/office/officeart/2005/8/layout/process5"/>
    <dgm:cxn modelId="{72888EF6-3F4F-4372-9AD2-EA35FD8BA04C}" type="presParOf" srcId="{D53C4FDA-6E9A-43DB-A1D0-2AE2576D43C6}" destId="{238A340C-F561-4AAD-9E2F-5D426DA400D9}" srcOrd="11" destOrd="0" presId="urn:microsoft.com/office/officeart/2005/8/layout/process5"/>
    <dgm:cxn modelId="{C41FD8D6-D379-48BE-B048-DDAFA2006B71}" type="presParOf" srcId="{238A340C-F561-4AAD-9E2F-5D426DA400D9}" destId="{FFCD9B09-A2CC-4D02-83BF-EE38F7E026A7}" srcOrd="0" destOrd="0" presId="urn:microsoft.com/office/officeart/2005/8/layout/process5"/>
    <dgm:cxn modelId="{0C8509D3-506F-4BCD-98A2-BF418652B680}" type="presParOf" srcId="{D53C4FDA-6E9A-43DB-A1D0-2AE2576D43C6}" destId="{BCAFFA27-F004-4ABB-A486-E86BF30FD39D}" srcOrd="12" destOrd="0" presId="urn:microsoft.com/office/officeart/2005/8/layout/process5"/>
    <dgm:cxn modelId="{2A8A78B4-4FD6-491C-815F-D8CB22A93955}" type="presParOf" srcId="{D53C4FDA-6E9A-43DB-A1D0-2AE2576D43C6}" destId="{D94F9CC0-9A3D-4509-9284-EF2626462CC1}" srcOrd="13" destOrd="0" presId="urn:microsoft.com/office/officeart/2005/8/layout/process5"/>
    <dgm:cxn modelId="{06F11394-A091-4013-95B9-AA4C2914D16C}" type="presParOf" srcId="{D94F9CC0-9A3D-4509-9284-EF2626462CC1}" destId="{8C2C0D00-C59C-4D63-91E9-5DC59F1BD92C}" srcOrd="0" destOrd="0" presId="urn:microsoft.com/office/officeart/2005/8/layout/process5"/>
    <dgm:cxn modelId="{B37C72FD-7ADF-4506-A8CB-BDBBB4EAB98F}" type="presParOf" srcId="{D53C4FDA-6E9A-43DB-A1D0-2AE2576D43C6}" destId="{0D1D87E8-4FAE-45E5-8EC6-2B75085F013F}" srcOrd="14" destOrd="0" presId="urn:microsoft.com/office/officeart/2005/8/layout/process5"/>
    <dgm:cxn modelId="{965177FC-C97A-4310-A1A3-3FAE9DC2910B}" type="presParOf" srcId="{D53C4FDA-6E9A-43DB-A1D0-2AE2576D43C6}" destId="{83C213BA-D3E6-452F-8B20-2D0757C65557}" srcOrd="15" destOrd="0" presId="urn:microsoft.com/office/officeart/2005/8/layout/process5"/>
    <dgm:cxn modelId="{A2882424-E2D0-496A-ACF3-CB1D297C3D81}" type="presParOf" srcId="{83C213BA-D3E6-452F-8B20-2D0757C65557}" destId="{743DD3C4-F69C-4623-B484-F2520197C49E}" srcOrd="0" destOrd="0" presId="urn:microsoft.com/office/officeart/2005/8/layout/process5"/>
    <dgm:cxn modelId="{B124E3A4-BCBE-486F-BAE4-007375A5759C}" type="presParOf" srcId="{D53C4FDA-6E9A-43DB-A1D0-2AE2576D43C6}" destId="{E0AB5A76-B81F-4608-B21C-7BED38685C6B}" srcOrd="16" destOrd="0" presId="urn:microsoft.com/office/officeart/2005/8/layout/process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B6587-132E-4879-B6C0-1B361251747B}">
      <dsp:nvSpPr>
        <dsp:cNvPr id="0" name=""/>
        <dsp:cNvSpPr/>
      </dsp:nvSpPr>
      <dsp:spPr>
        <a:xfrm>
          <a:off x="1412504" y="121055"/>
          <a:ext cx="2774929" cy="2774929"/>
        </a:xfrm>
        <a:prstGeom prst="blockArc">
          <a:avLst>
            <a:gd name="adj1" fmla="val 15171429"/>
            <a:gd name="adj2" fmla="val 16200000"/>
            <a:gd name="adj3" fmla="val 1322"/>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DC95CA14-5366-44C1-8FBB-AF905BD22CA6}">
      <dsp:nvSpPr>
        <dsp:cNvPr id="0" name=""/>
        <dsp:cNvSpPr/>
      </dsp:nvSpPr>
      <dsp:spPr>
        <a:xfrm>
          <a:off x="1412504" y="121055"/>
          <a:ext cx="2774929" cy="2774929"/>
        </a:xfrm>
        <a:prstGeom prst="blockArc">
          <a:avLst>
            <a:gd name="adj1" fmla="val 14142857"/>
            <a:gd name="adj2" fmla="val 15171429"/>
            <a:gd name="adj3" fmla="val 1322"/>
          </a:avLst>
        </a:prstGeom>
        <a:solidFill>
          <a:srgbClr val="70AD47">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2B2B95BE-4E2F-4486-8272-01BACC094333}">
      <dsp:nvSpPr>
        <dsp:cNvPr id="0" name=""/>
        <dsp:cNvSpPr/>
      </dsp:nvSpPr>
      <dsp:spPr>
        <a:xfrm>
          <a:off x="1412504" y="121055"/>
          <a:ext cx="2774929" cy="2774929"/>
        </a:xfrm>
        <a:prstGeom prst="blockArc">
          <a:avLst>
            <a:gd name="adj1" fmla="val 13114286"/>
            <a:gd name="adj2" fmla="val 14142857"/>
            <a:gd name="adj3" fmla="val 1322"/>
          </a:avLst>
        </a:prstGeom>
        <a:solidFill>
          <a:srgbClr val="5B9BD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DA859B2C-1B49-4AAA-90EA-E8771CDE689C}">
      <dsp:nvSpPr>
        <dsp:cNvPr id="0" name=""/>
        <dsp:cNvSpPr/>
      </dsp:nvSpPr>
      <dsp:spPr>
        <a:xfrm>
          <a:off x="1412504" y="121055"/>
          <a:ext cx="2774929" cy="2774929"/>
        </a:xfrm>
        <a:prstGeom prst="blockArc">
          <a:avLst>
            <a:gd name="adj1" fmla="val 12085714"/>
            <a:gd name="adj2" fmla="val 13114286"/>
            <a:gd name="adj3" fmla="val 1322"/>
          </a:avLst>
        </a:prstGeom>
        <a:solidFill>
          <a:srgbClr val="FFC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5C91448F-2871-4C74-A194-E68DDF5BF86F}">
      <dsp:nvSpPr>
        <dsp:cNvPr id="0" name=""/>
        <dsp:cNvSpPr/>
      </dsp:nvSpPr>
      <dsp:spPr>
        <a:xfrm>
          <a:off x="1412504" y="121055"/>
          <a:ext cx="2774929" cy="2774929"/>
        </a:xfrm>
        <a:prstGeom prst="blockArc">
          <a:avLst>
            <a:gd name="adj1" fmla="val 11057143"/>
            <a:gd name="adj2" fmla="val 12085714"/>
            <a:gd name="adj3" fmla="val 1322"/>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D98239B7-E84B-4B48-BC5B-A06CD6EFEF63}">
      <dsp:nvSpPr>
        <dsp:cNvPr id="0" name=""/>
        <dsp:cNvSpPr/>
      </dsp:nvSpPr>
      <dsp:spPr>
        <a:xfrm>
          <a:off x="1412504" y="121055"/>
          <a:ext cx="2774929" cy="2774929"/>
        </a:xfrm>
        <a:prstGeom prst="blockArc">
          <a:avLst>
            <a:gd name="adj1" fmla="val 10028571"/>
            <a:gd name="adj2" fmla="val 11057143"/>
            <a:gd name="adj3" fmla="val 1322"/>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D8701953-CAF5-43FE-B789-8E15CAB74D52}">
      <dsp:nvSpPr>
        <dsp:cNvPr id="0" name=""/>
        <dsp:cNvSpPr/>
      </dsp:nvSpPr>
      <dsp:spPr>
        <a:xfrm>
          <a:off x="1412504" y="121055"/>
          <a:ext cx="2774929" cy="2774929"/>
        </a:xfrm>
        <a:prstGeom prst="blockArc">
          <a:avLst>
            <a:gd name="adj1" fmla="val 9000000"/>
            <a:gd name="adj2" fmla="val 10028571"/>
            <a:gd name="adj3" fmla="val 1322"/>
          </a:avLst>
        </a:prstGeom>
        <a:solidFill>
          <a:srgbClr val="70AD47">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5747B8B7-F69B-43F6-ABEB-90E510886526}">
      <dsp:nvSpPr>
        <dsp:cNvPr id="0" name=""/>
        <dsp:cNvSpPr/>
      </dsp:nvSpPr>
      <dsp:spPr>
        <a:xfrm>
          <a:off x="1412504" y="121055"/>
          <a:ext cx="2774929" cy="2774929"/>
        </a:xfrm>
        <a:prstGeom prst="blockArc">
          <a:avLst>
            <a:gd name="adj1" fmla="val 7971429"/>
            <a:gd name="adj2" fmla="val 9000000"/>
            <a:gd name="adj3" fmla="val 1322"/>
          </a:avLst>
        </a:prstGeom>
        <a:solidFill>
          <a:srgbClr val="5B9BD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44D8E7C5-BB6D-48F5-B48C-F19DB6D84323}">
      <dsp:nvSpPr>
        <dsp:cNvPr id="0" name=""/>
        <dsp:cNvSpPr/>
      </dsp:nvSpPr>
      <dsp:spPr>
        <a:xfrm>
          <a:off x="1412504" y="121055"/>
          <a:ext cx="2774929" cy="2774929"/>
        </a:xfrm>
        <a:prstGeom prst="blockArc">
          <a:avLst>
            <a:gd name="adj1" fmla="val 6942857"/>
            <a:gd name="adj2" fmla="val 7971429"/>
            <a:gd name="adj3" fmla="val 1322"/>
          </a:avLst>
        </a:prstGeom>
        <a:solidFill>
          <a:srgbClr val="FFC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35705A47-6D4C-42EF-B68E-567B7258ABAF}">
      <dsp:nvSpPr>
        <dsp:cNvPr id="0" name=""/>
        <dsp:cNvSpPr/>
      </dsp:nvSpPr>
      <dsp:spPr>
        <a:xfrm>
          <a:off x="1412504" y="121055"/>
          <a:ext cx="2774929" cy="2774929"/>
        </a:xfrm>
        <a:prstGeom prst="blockArc">
          <a:avLst>
            <a:gd name="adj1" fmla="val 5914286"/>
            <a:gd name="adj2" fmla="val 6942857"/>
            <a:gd name="adj3" fmla="val 1322"/>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80810722-DBCF-491B-9639-7319F8A194B5}">
      <dsp:nvSpPr>
        <dsp:cNvPr id="0" name=""/>
        <dsp:cNvSpPr/>
      </dsp:nvSpPr>
      <dsp:spPr>
        <a:xfrm>
          <a:off x="1412504" y="121055"/>
          <a:ext cx="2774929" cy="2774929"/>
        </a:xfrm>
        <a:prstGeom prst="blockArc">
          <a:avLst>
            <a:gd name="adj1" fmla="val 4885714"/>
            <a:gd name="adj2" fmla="val 5914286"/>
            <a:gd name="adj3" fmla="val 1322"/>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44DFCBD5-D8FA-4A3D-9476-F97F8F04075C}">
      <dsp:nvSpPr>
        <dsp:cNvPr id="0" name=""/>
        <dsp:cNvSpPr/>
      </dsp:nvSpPr>
      <dsp:spPr>
        <a:xfrm>
          <a:off x="1412504" y="121055"/>
          <a:ext cx="2774929" cy="2774929"/>
        </a:xfrm>
        <a:prstGeom prst="blockArc">
          <a:avLst>
            <a:gd name="adj1" fmla="val 3857143"/>
            <a:gd name="adj2" fmla="val 4885714"/>
            <a:gd name="adj3" fmla="val 1322"/>
          </a:avLst>
        </a:prstGeom>
        <a:solidFill>
          <a:srgbClr val="70AD47">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6DF29DCD-392C-4425-833C-F17B14DA5FC8}">
      <dsp:nvSpPr>
        <dsp:cNvPr id="0" name=""/>
        <dsp:cNvSpPr/>
      </dsp:nvSpPr>
      <dsp:spPr>
        <a:xfrm>
          <a:off x="1412504" y="121055"/>
          <a:ext cx="2774929" cy="2774929"/>
        </a:xfrm>
        <a:prstGeom prst="blockArc">
          <a:avLst>
            <a:gd name="adj1" fmla="val 2828571"/>
            <a:gd name="adj2" fmla="val 3857143"/>
            <a:gd name="adj3" fmla="val 1322"/>
          </a:avLst>
        </a:prstGeom>
        <a:solidFill>
          <a:srgbClr val="5B9BD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D6E390AF-98F3-4F26-A33B-FD6FC3A02BFD}">
      <dsp:nvSpPr>
        <dsp:cNvPr id="0" name=""/>
        <dsp:cNvSpPr/>
      </dsp:nvSpPr>
      <dsp:spPr>
        <a:xfrm>
          <a:off x="1412504" y="121055"/>
          <a:ext cx="2774929" cy="2774929"/>
        </a:xfrm>
        <a:prstGeom prst="blockArc">
          <a:avLst>
            <a:gd name="adj1" fmla="val 1800000"/>
            <a:gd name="adj2" fmla="val 2828571"/>
            <a:gd name="adj3" fmla="val 1322"/>
          </a:avLst>
        </a:prstGeom>
        <a:solidFill>
          <a:srgbClr val="FFC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53063B3B-CE6F-49C5-BBFB-CF3FFC7F5E11}">
      <dsp:nvSpPr>
        <dsp:cNvPr id="0" name=""/>
        <dsp:cNvSpPr/>
      </dsp:nvSpPr>
      <dsp:spPr>
        <a:xfrm>
          <a:off x="1412504" y="121055"/>
          <a:ext cx="2774929" cy="2774929"/>
        </a:xfrm>
        <a:prstGeom prst="blockArc">
          <a:avLst>
            <a:gd name="adj1" fmla="val 771429"/>
            <a:gd name="adj2" fmla="val 1800000"/>
            <a:gd name="adj3" fmla="val 1322"/>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F450474A-C23B-4015-9C14-3ED4382C0D0E}">
      <dsp:nvSpPr>
        <dsp:cNvPr id="0" name=""/>
        <dsp:cNvSpPr/>
      </dsp:nvSpPr>
      <dsp:spPr>
        <a:xfrm>
          <a:off x="1412504" y="121055"/>
          <a:ext cx="2774929" cy="2774929"/>
        </a:xfrm>
        <a:prstGeom prst="blockArc">
          <a:avLst>
            <a:gd name="adj1" fmla="val 21342857"/>
            <a:gd name="adj2" fmla="val 771429"/>
            <a:gd name="adj3" fmla="val 1322"/>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0BC94935-DFE1-40E2-87DF-612FC07F6CE6}">
      <dsp:nvSpPr>
        <dsp:cNvPr id="0" name=""/>
        <dsp:cNvSpPr/>
      </dsp:nvSpPr>
      <dsp:spPr>
        <a:xfrm>
          <a:off x="1412504" y="121055"/>
          <a:ext cx="2774929" cy="2774929"/>
        </a:xfrm>
        <a:prstGeom prst="blockArc">
          <a:avLst>
            <a:gd name="adj1" fmla="val 20314286"/>
            <a:gd name="adj2" fmla="val 21342857"/>
            <a:gd name="adj3" fmla="val 1322"/>
          </a:avLst>
        </a:prstGeom>
        <a:solidFill>
          <a:srgbClr val="70AD47">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FE28BA51-89F6-4107-B844-D9307202189F}">
      <dsp:nvSpPr>
        <dsp:cNvPr id="0" name=""/>
        <dsp:cNvSpPr/>
      </dsp:nvSpPr>
      <dsp:spPr>
        <a:xfrm>
          <a:off x="1412504" y="121055"/>
          <a:ext cx="2774929" cy="2774929"/>
        </a:xfrm>
        <a:prstGeom prst="blockArc">
          <a:avLst>
            <a:gd name="adj1" fmla="val 19285714"/>
            <a:gd name="adj2" fmla="val 20314286"/>
            <a:gd name="adj3" fmla="val 1322"/>
          </a:avLst>
        </a:prstGeom>
        <a:solidFill>
          <a:srgbClr val="5B9BD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C6CBD321-7F01-4C1D-82E3-9CEF19443E49}">
      <dsp:nvSpPr>
        <dsp:cNvPr id="0" name=""/>
        <dsp:cNvSpPr/>
      </dsp:nvSpPr>
      <dsp:spPr>
        <a:xfrm>
          <a:off x="1412504" y="121055"/>
          <a:ext cx="2774929" cy="2774929"/>
        </a:xfrm>
        <a:prstGeom prst="blockArc">
          <a:avLst>
            <a:gd name="adj1" fmla="val 18257143"/>
            <a:gd name="adj2" fmla="val 19285714"/>
            <a:gd name="adj3" fmla="val 1322"/>
          </a:avLst>
        </a:prstGeom>
        <a:solidFill>
          <a:srgbClr val="FFC000">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97DC3C35-20B4-4868-BCE4-F8DD9FE1C59A}">
      <dsp:nvSpPr>
        <dsp:cNvPr id="0" name=""/>
        <dsp:cNvSpPr/>
      </dsp:nvSpPr>
      <dsp:spPr>
        <a:xfrm>
          <a:off x="1412504" y="121055"/>
          <a:ext cx="2774929" cy="2774929"/>
        </a:xfrm>
        <a:prstGeom prst="blockArc">
          <a:avLst>
            <a:gd name="adj1" fmla="val 17228571"/>
            <a:gd name="adj2" fmla="val 18257143"/>
            <a:gd name="adj3" fmla="val 1322"/>
          </a:avLst>
        </a:prstGeom>
        <a:solidFill>
          <a:srgbClr val="A5A5A5">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90A4CBFD-F194-460C-9CB4-81A21B43841D}">
      <dsp:nvSpPr>
        <dsp:cNvPr id="0" name=""/>
        <dsp:cNvSpPr/>
      </dsp:nvSpPr>
      <dsp:spPr>
        <a:xfrm>
          <a:off x="1412504" y="121055"/>
          <a:ext cx="2774929" cy="2774929"/>
        </a:xfrm>
        <a:prstGeom prst="blockArc">
          <a:avLst>
            <a:gd name="adj1" fmla="val 16200000"/>
            <a:gd name="adj2" fmla="val 17228571"/>
            <a:gd name="adj3" fmla="val 1322"/>
          </a:avLst>
        </a:prstGeom>
        <a:solidFill>
          <a:srgbClr val="ED7D31">
            <a:hueOff val="0"/>
            <a:satOff val="0"/>
            <a:lumOff val="0"/>
            <a:alphaOff val="0"/>
          </a:srgbClr>
        </a:solidFill>
        <a:ln>
          <a:noFill/>
        </a:ln>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755F81FB-4D58-4304-B7BB-352D78C6AF1B}">
      <dsp:nvSpPr>
        <dsp:cNvPr id="0" name=""/>
        <dsp:cNvSpPr/>
      </dsp:nvSpPr>
      <dsp:spPr>
        <a:xfrm>
          <a:off x="1688040" y="393782"/>
          <a:ext cx="2203568" cy="2212108"/>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a:t>
          </a:r>
          <a:endParaRPr lang="en-ZM" sz="200" kern="1200">
            <a:solidFill>
              <a:sysClr val="window" lastClr="FFFFFF"/>
            </a:solidFill>
            <a:latin typeface="Calibri" panose="020F0502020204030204"/>
            <a:ea typeface="+mn-ea"/>
            <a:cs typeface="+mn-cs"/>
          </a:endParaRPr>
        </a:p>
      </dsp:txBody>
      <dsp:txXfrm>
        <a:off x="2010745" y="717738"/>
        <a:ext cx="1558158" cy="1564196"/>
      </dsp:txXfrm>
    </dsp:sp>
    <dsp:sp modelId="{D64DD649-F959-4697-B2BE-4DA3D27763F1}">
      <dsp:nvSpPr>
        <dsp:cNvPr id="0" name=""/>
        <dsp:cNvSpPr/>
      </dsp:nvSpPr>
      <dsp:spPr>
        <a:xfrm>
          <a:off x="2672445" y="2713"/>
          <a:ext cx="255046" cy="255046"/>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Burundi</a:t>
          </a:r>
          <a:endParaRPr lang="en-ZM" sz="200" kern="1200">
            <a:solidFill>
              <a:sysClr val="window" lastClr="FFFFFF"/>
            </a:solidFill>
            <a:latin typeface="Calibri" panose="020F0502020204030204"/>
            <a:ea typeface="+mn-ea"/>
            <a:cs typeface="+mn-cs"/>
          </a:endParaRPr>
        </a:p>
      </dsp:txBody>
      <dsp:txXfrm>
        <a:off x="2709796" y="40064"/>
        <a:ext cx="180344" cy="180344"/>
      </dsp:txXfrm>
    </dsp:sp>
    <dsp:sp modelId="{01FC0F70-A07E-49B1-9090-79D8EB7C9D89}">
      <dsp:nvSpPr>
        <dsp:cNvPr id="0" name=""/>
        <dsp:cNvSpPr/>
      </dsp:nvSpPr>
      <dsp:spPr>
        <a:xfrm>
          <a:off x="3078702" y="63947"/>
          <a:ext cx="255046" cy="255046"/>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Comoros</a:t>
          </a:r>
          <a:endParaRPr lang="en-ZM" sz="200" kern="1200">
            <a:solidFill>
              <a:sysClr val="window" lastClr="FFFFFF"/>
            </a:solidFill>
            <a:latin typeface="Calibri" panose="020F0502020204030204"/>
            <a:ea typeface="+mn-ea"/>
            <a:cs typeface="+mn-cs"/>
          </a:endParaRPr>
        </a:p>
      </dsp:txBody>
      <dsp:txXfrm>
        <a:off x="3116053" y="101298"/>
        <a:ext cx="180344" cy="180344"/>
      </dsp:txXfrm>
    </dsp:sp>
    <dsp:sp modelId="{8A9830F3-9592-4EAD-922A-CAD30E5B4FAD}">
      <dsp:nvSpPr>
        <dsp:cNvPr id="0" name=""/>
        <dsp:cNvSpPr/>
      </dsp:nvSpPr>
      <dsp:spPr>
        <a:xfrm>
          <a:off x="3448860" y="242206"/>
          <a:ext cx="255046" cy="255046"/>
        </a:xfrm>
        <a:prstGeom prst="ellipse">
          <a:avLst/>
        </a:prstGeom>
        <a:blipFill rotWithShape="0">
          <a:blip xmlns:r="http://schemas.openxmlformats.org/officeDocument/2006/relationships" r:embed="rId4"/>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Djibouti</a:t>
          </a:r>
          <a:endParaRPr lang="en-ZM" sz="200" kern="1200">
            <a:solidFill>
              <a:sysClr val="window" lastClr="FFFFFF"/>
            </a:solidFill>
            <a:latin typeface="Calibri" panose="020F0502020204030204"/>
            <a:ea typeface="+mn-ea"/>
            <a:cs typeface="+mn-cs"/>
          </a:endParaRPr>
        </a:p>
      </dsp:txBody>
      <dsp:txXfrm>
        <a:off x="3486211" y="279557"/>
        <a:ext cx="180344" cy="180344"/>
      </dsp:txXfrm>
    </dsp:sp>
    <dsp:sp modelId="{A77C3BEE-01B3-40FA-A75C-1C44D631FDC6}">
      <dsp:nvSpPr>
        <dsp:cNvPr id="0" name=""/>
        <dsp:cNvSpPr/>
      </dsp:nvSpPr>
      <dsp:spPr>
        <a:xfrm>
          <a:off x="3750031" y="521651"/>
          <a:ext cx="255046" cy="255046"/>
        </a:xfrm>
        <a:prstGeom prst="ellipse">
          <a:avLst/>
        </a:prstGeom>
        <a:blipFill rotWithShape="0">
          <a:blip xmlns:r="http://schemas.openxmlformats.org/officeDocument/2006/relationships" r:embed="rId5"/>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DRC</a:t>
          </a:r>
          <a:endParaRPr lang="en-ZM" sz="200" kern="1200">
            <a:solidFill>
              <a:sysClr val="window" lastClr="FFFFFF"/>
            </a:solidFill>
            <a:latin typeface="Calibri" panose="020F0502020204030204"/>
            <a:ea typeface="+mn-ea"/>
            <a:cs typeface="+mn-cs"/>
          </a:endParaRPr>
        </a:p>
      </dsp:txBody>
      <dsp:txXfrm>
        <a:off x="3787382" y="559002"/>
        <a:ext cx="180344" cy="180344"/>
      </dsp:txXfrm>
    </dsp:sp>
    <dsp:sp modelId="{F5DD25B1-B472-4680-A4CC-AF298EB82D31}">
      <dsp:nvSpPr>
        <dsp:cNvPr id="0" name=""/>
        <dsp:cNvSpPr/>
      </dsp:nvSpPr>
      <dsp:spPr>
        <a:xfrm>
          <a:off x="3955453" y="877453"/>
          <a:ext cx="255046" cy="255046"/>
        </a:xfrm>
        <a:prstGeom prst="ellipse">
          <a:avLst/>
        </a:prstGeom>
        <a:blipFill rotWithShape="0">
          <a:blip xmlns:r="http://schemas.openxmlformats.org/officeDocument/2006/relationships" r:embed="rId6"/>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Egypt</a:t>
          </a:r>
          <a:endParaRPr lang="en-ZM" sz="200" kern="1200">
            <a:solidFill>
              <a:sysClr val="window" lastClr="FFFFFF"/>
            </a:solidFill>
            <a:latin typeface="Calibri" panose="020F0502020204030204"/>
            <a:ea typeface="+mn-ea"/>
            <a:cs typeface="+mn-cs"/>
          </a:endParaRPr>
        </a:p>
      </dsp:txBody>
      <dsp:txXfrm>
        <a:off x="3992804" y="914804"/>
        <a:ext cx="180344" cy="180344"/>
      </dsp:txXfrm>
    </dsp:sp>
    <dsp:sp modelId="{D2523FF6-7AC4-411B-8F2B-13203AA6F45A}">
      <dsp:nvSpPr>
        <dsp:cNvPr id="0" name=""/>
        <dsp:cNvSpPr/>
      </dsp:nvSpPr>
      <dsp:spPr>
        <a:xfrm>
          <a:off x="4046875" y="1277997"/>
          <a:ext cx="255046" cy="255046"/>
        </a:xfrm>
        <a:prstGeom prst="ellipse">
          <a:avLst/>
        </a:prstGeom>
        <a:blipFill rotWithShape="0">
          <a:blip xmlns:r="http://schemas.openxmlformats.org/officeDocument/2006/relationships" r:embed="rId7"/>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Eritrea</a:t>
          </a:r>
          <a:endParaRPr lang="en-ZM" sz="200" kern="1200">
            <a:solidFill>
              <a:sysClr val="window" lastClr="FFFFFF"/>
            </a:solidFill>
            <a:latin typeface="Calibri" panose="020F0502020204030204"/>
            <a:ea typeface="+mn-ea"/>
            <a:cs typeface="+mn-cs"/>
          </a:endParaRPr>
        </a:p>
      </dsp:txBody>
      <dsp:txXfrm>
        <a:off x="4084226" y="1315348"/>
        <a:ext cx="180344" cy="180344"/>
      </dsp:txXfrm>
    </dsp:sp>
    <dsp:sp modelId="{3FABD965-C9C3-4570-8FEB-7C2E05CFBB5A}">
      <dsp:nvSpPr>
        <dsp:cNvPr id="0" name=""/>
        <dsp:cNvSpPr/>
      </dsp:nvSpPr>
      <dsp:spPr>
        <a:xfrm>
          <a:off x="4016172" y="1687694"/>
          <a:ext cx="255046" cy="255046"/>
        </a:xfrm>
        <a:prstGeom prst="ellipse">
          <a:avLst/>
        </a:prstGeom>
        <a:blipFill rotWithShape="0">
          <a:blip xmlns:r="http://schemas.openxmlformats.org/officeDocument/2006/relationships" r:embed="rId8"/>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Eswatini</a:t>
          </a:r>
          <a:endParaRPr lang="en-ZM" sz="200" kern="1200">
            <a:solidFill>
              <a:sysClr val="window" lastClr="FFFFFF"/>
            </a:solidFill>
            <a:latin typeface="Calibri" panose="020F0502020204030204"/>
            <a:ea typeface="+mn-ea"/>
            <a:cs typeface="+mn-cs"/>
          </a:endParaRPr>
        </a:p>
      </dsp:txBody>
      <dsp:txXfrm>
        <a:off x="4053523" y="1725045"/>
        <a:ext cx="180344" cy="180344"/>
      </dsp:txXfrm>
    </dsp:sp>
    <dsp:sp modelId="{73141F92-56C4-4665-A08A-68BF26F3FF76}">
      <dsp:nvSpPr>
        <dsp:cNvPr id="0" name=""/>
        <dsp:cNvSpPr/>
      </dsp:nvSpPr>
      <dsp:spPr>
        <a:xfrm>
          <a:off x="3866074" y="2070138"/>
          <a:ext cx="255046" cy="255046"/>
        </a:xfrm>
        <a:prstGeom prst="ellipse">
          <a:avLst/>
        </a:prstGeom>
        <a:blipFill rotWithShape="0">
          <a:blip xmlns:r="http://schemas.openxmlformats.org/officeDocument/2006/relationships" r:embed="rId9"/>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Ethiopia</a:t>
          </a:r>
          <a:endParaRPr lang="en-ZM" sz="200" kern="1200">
            <a:solidFill>
              <a:sysClr val="window" lastClr="FFFFFF"/>
            </a:solidFill>
            <a:latin typeface="Calibri" panose="020F0502020204030204"/>
            <a:ea typeface="+mn-ea"/>
            <a:cs typeface="+mn-cs"/>
          </a:endParaRPr>
        </a:p>
      </dsp:txBody>
      <dsp:txXfrm>
        <a:off x="3903425" y="2107489"/>
        <a:ext cx="180344" cy="180344"/>
      </dsp:txXfrm>
    </dsp:sp>
    <dsp:sp modelId="{1F70ED18-5FB9-4021-ACFE-9E44A292A755}">
      <dsp:nvSpPr>
        <dsp:cNvPr id="0" name=""/>
        <dsp:cNvSpPr/>
      </dsp:nvSpPr>
      <dsp:spPr>
        <a:xfrm>
          <a:off x="3609916" y="2391350"/>
          <a:ext cx="255046" cy="255046"/>
        </a:xfrm>
        <a:prstGeom prst="ellipse">
          <a:avLst/>
        </a:prstGeom>
        <a:blipFill rotWithShape="0">
          <a:blip xmlns:r="http://schemas.openxmlformats.org/officeDocument/2006/relationships" r:embed="rId10"/>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Kenya</a:t>
          </a:r>
          <a:endParaRPr lang="en-ZM" sz="200" kern="1200">
            <a:solidFill>
              <a:sysClr val="window" lastClr="FFFFFF"/>
            </a:solidFill>
            <a:latin typeface="Calibri" panose="020F0502020204030204"/>
            <a:ea typeface="+mn-ea"/>
            <a:cs typeface="+mn-cs"/>
          </a:endParaRPr>
        </a:p>
      </dsp:txBody>
      <dsp:txXfrm>
        <a:off x="3647267" y="2428701"/>
        <a:ext cx="180344" cy="180344"/>
      </dsp:txXfrm>
    </dsp:sp>
    <dsp:sp modelId="{5F8D8573-029B-4315-B03F-2E072598C839}">
      <dsp:nvSpPr>
        <dsp:cNvPr id="0" name=""/>
        <dsp:cNvSpPr/>
      </dsp:nvSpPr>
      <dsp:spPr>
        <a:xfrm>
          <a:off x="3270460" y="2622787"/>
          <a:ext cx="255046" cy="255046"/>
        </a:xfrm>
        <a:prstGeom prst="ellipse">
          <a:avLst/>
        </a:prstGeom>
        <a:blipFill rotWithShape="0">
          <a:blip xmlns:r="http://schemas.openxmlformats.org/officeDocument/2006/relationships" r:embed="rId1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Libya</a:t>
          </a:r>
          <a:endParaRPr lang="en-ZM" sz="200" kern="1200">
            <a:solidFill>
              <a:sysClr val="window" lastClr="FFFFFF"/>
            </a:solidFill>
            <a:latin typeface="Calibri" panose="020F0502020204030204"/>
            <a:ea typeface="+mn-ea"/>
            <a:cs typeface="+mn-cs"/>
          </a:endParaRPr>
        </a:p>
      </dsp:txBody>
      <dsp:txXfrm>
        <a:off x="3307811" y="2660138"/>
        <a:ext cx="180344" cy="180344"/>
      </dsp:txXfrm>
    </dsp:sp>
    <dsp:sp modelId="{56A3A8D3-D407-4F10-A6B7-52C0C8464D69}">
      <dsp:nvSpPr>
        <dsp:cNvPr id="0" name=""/>
        <dsp:cNvSpPr/>
      </dsp:nvSpPr>
      <dsp:spPr>
        <a:xfrm>
          <a:off x="2877868" y="2743886"/>
          <a:ext cx="255046" cy="255046"/>
        </a:xfrm>
        <a:prstGeom prst="ellipse">
          <a:avLst/>
        </a:prstGeom>
        <a:blipFill rotWithShape="0">
          <a:blip xmlns:r="http://schemas.openxmlformats.org/officeDocument/2006/relationships" r:embed="rId1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Madagascar</a:t>
          </a:r>
          <a:endParaRPr lang="en-ZM" sz="200" kern="1200">
            <a:solidFill>
              <a:sysClr val="window" lastClr="FFFFFF"/>
            </a:solidFill>
            <a:latin typeface="Calibri" panose="020F0502020204030204"/>
            <a:ea typeface="+mn-ea"/>
            <a:cs typeface="+mn-cs"/>
          </a:endParaRPr>
        </a:p>
      </dsp:txBody>
      <dsp:txXfrm>
        <a:off x="2915219" y="2781237"/>
        <a:ext cx="180344" cy="180344"/>
      </dsp:txXfrm>
    </dsp:sp>
    <dsp:sp modelId="{3729FAEF-1EEA-45DB-8A62-960528064ADE}">
      <dsp:nvSpPr>
        <dsp:cNvPr id="0" name=""/>
        <dsp:cNvSpPr/>
      </dsp:nvSpPr>
      <dsp:spPr>
        <a:xfrm>
          <a:off x="2467023" y="2743886"/>
          <a:ext cx="255046" cy="255046"/>
        </a:xfrm>
        <a:prstGeom prst="ellipse">
          <a:avLst/>
        </a:prstGeom>
        <a:blipFill rotWithShape="0">
          <a:blip xmlns:r="http://schemas.openxmlformats.org/officeDocument/2006/relationships" r:embed="rId13"/>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Malawi</a:t>
          </a:r>
          <a:endParaRPr lang="en-ZM" sz="200" kern="1200">
            <a:solidFill>
              <a:sysClr val="window" lastClr="FFFFFF"/>
            </a:solidFill>
            <a:latin typeface="Calibri" panose="020F0502020204030204"/>
            <a:ea typeface="+mn-ea"/>
            <a:cs typeface="+mn-cs"/>
          </a:endParaRPr>
        </a:p>
      </dsp:txBody>
      <dsp:txXfrm>
        <a:off x="2504374" y="2781237"/>
        <a:ext cx="180344" cy="180344"/>
      </dsp:txXfrm>
    </dsp:sp>
    <dsp:sp modelId="{9D599875-E769-42DC-8491-E8EE12BF3C80}">
      <dsp:nvSpPr>
        <dsp:cNvPr id="0" name=""/>
        <dsp:cNvSpPr/>
      </dsp:nvSpPr>
      <dsp:spPr>
        <a:xfrm>
          <a:off x="2074431" y="2622787"/>
          <a:ext cx="255046" cy="255046"/>
        </a:xfrm>
        <a:prstGeom prst="ellipse">
          <a:avLst/>
        </a:prstGeom>
        <a:blipFill rotWithShape="0">
          <a:blip xmlns:r="http://schemas.openxmlformats.org/officeDocument/2006/relationships" r:embed="rId14"/>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Mauritius</a:t>
          </a:r>
          <a:endParaRPr lang="en-ZM" sz="200" kern="1200">
            <a:solidFill>
              <a:sysClr val="window" lastClr="FFFFFF"/>
            </a:solidFill>
            <a:latin typeface="Calibri" panose="020F0502020204030204"/>
            <a:ea typeface="+mn-ea"/>
            <a:cs typeface="+mn-cs"/>
          </a:endParaRPr>
        </a:p>
      </dsp:txBody>
      <dsp:txXfrm>
        <a:off x="2111782" y="2660138"/>
        <a:ext cx="180344" cy="180344"/>
      </dsp:txXfrm>
    </dsp:sp>
    <dsp:sp modelId="{CEFA0415-07F9-4DD1-9760-F340564246C5}">
      <dsp:nvSpPr>
        <dsp:cNvPr id="0" name=""/>
        <dsp:cNvSpPr/>
      </dsp:nvSpPr>
      <dsp:spPr>
        <a:xfrm>
          <a:off x="1734975" y="2391350"/>
          <a:ext cx="255046" cy="255046"/>
        </a:xfrm>
        <a:prstGeom prst="ellipse">
          <a:avLst/>
        </a:prstGeom>
        <a:blipFill rotWithShape="0">
          <a:blip xmlns:r="http://schemas.openxmlformats.org/officeDocument/2006/relationships" r:embed="rId15"/>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Rwanda</a:t>
          </a:r>
          <a:endParaRPr lang="en-ZM" sz="200" kern="1200">
            <a:solidFill>
              <a:sysClr val="window" lastClr="FFFFFF"/>
            </a:solidFill>
            <a:latin typeface="Calibri" panose="020F0502020204030204"/>
            <a:ea typeface="+mn-ea"/>
            <a:cs typeface="+mn-cs"/>
          </a:endParaRPr>
        </a:p>
      </dsp:txBody>
      <dsp:txXfrm>
        <a:off x="1772326" y="2428701"/>
        <a:ext cx="180344" cy="180344"/>
      </dsp:txXfrm>
    </dsp:sp>
    <dsp:sp modelId="{A2D9C911-C993-4F9A-A034-C540E6F99654}">
      <dsp:nvSpPr>
        <dsp:cNvPr id="0" name=""/>
        <dsp:cNvSpPr/>
      </dsp:nvSpPr>
      <dsp:spPr>
        <a:xfrm>
          <a:off x="1478817" y="2070138"/>
          <a:ext cx="255046" cy="255046"/>
        </a:xfrm>
        <a:prstGeom prst="ellipse">
          <a:avLst/>
        </a:prstGeom>
        <a:blipFill rotWithShape="0">
          <a:blip xmlns:r="http://schemas.openxmlformats.org/officeDocument/2006/relationships" r:embed="rId16"/>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Seychelles</a:t>
          </a:r>
          <a:endParaRPr lang="en-ZM" sz="200" kern="1200">
            <a:solidFill>
              <a:sysClr val="window" lastClr="FFFFFF"/>
            </a:solidFill>
            <a:latin typeface="Calibri" panose="020F0502020204030204"/>
            <a:ea typeface="+mn-ea"/>
            <a:cs typeface="+mn-cs"/>
          </a:endParaRPr>
        </a:p>
      </dsp:txBody>
      <dsp:txXfrm>
        <a:off x="1516168" y="2107489"/>
        <a:ext cx="180344" cy="180344"/>
      </dsp:txXfrm>
    </dsp:sp>
    <dsp:sp modelId="{1161A93C-B084-4B08-83DE-F5348A2AD61C}">
      <dsp:nvSpPr>
        <dsp:cNvPr id="0" name=""/>
        <dsp:cNvSpPr/>
      </dsp:nvSpPr>
      <dsp:spPr>
        <a:xfrm>
          <a:off x="1328719" y="1687694"/>
          <a:ext cx="255046" cy="255046"/>
        </a:xfrm>
        <a:prstGeom prst="ellipse">
          <a:avLst/>
        </a:prstGeom>
        <a:blipFill rotWithShape="0">
          <a:blip xmlns:r="http://schemas.openxmlformats.org/officeDocument/2006/relationships" r:embed="rId17"/>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Somalia</a:t>
          </a:r>
          <a:endParaRPr lang="en-ZM" sz="200" kern="1200">
            <a:solidFill>
              <a:sysClr val="window" lastClr="FFFFFF"/>
            </a:solidFill>
            <a:latin typeface="Calibri" panose="020F0502020204030204"/>
            <a:ea typeface="+mn-ea"/>
            <a:cs typeface="+mn-cs"/>
          </a:endParaRPr>
        </a:p>
      </dsp:txBody>
      <dsp:txXfrm>
        <a:off x="1366070" y="1725045"/>
        <a:ext cx="180344" cy="180344"/>
      </dsp:txXfrm>
    </dsp:sp>
    <dsp:sp modelId="{744CF4C6-7093-4097-BDFE-4037B397E406}">
      <dsp:nvSpPr>
        <dsp:cNvPr id="0" name=""/>
        <dsp:cNvSpPr/>
      </dsp:nvSpPr>
      <dsp:spPr>
        <a:xfrm>
          <a:off x="1298016" y="1277997"/>
          <a:ext cx="255046" cy="255046"/>
        </a:xfrm>
        <a:prstGeom prst="ellipse">
          <a:avLst/>
        </a:prstGeom>
        <a:blipFill rotWithShape="0">
          <a:blip xmlns:r="http://schemas.openxmlformats.org/officeDocument/2006/relationships" r:embed="rId18"/>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Sudan</a:t>
          </a:r>
          <a:endParaRPr lang="en-ZM" sz="200" kern="1200">
            <a:solidFill>
              <a:sysClr val="window" lastClr="FFFFFF"/>
            </a:solidFill>
            <a:latin typeface="Calibri" panose="020F0502020204030204"/>
            <a:ea typeface="+mn-ea"/>
            <a:cs typeface="+mn-cs"/>
          </a:endParaRPr>
        </a:p>
      </dsp:txBody>
      <dsp:txXfrm>
        <a:off x="1335367" y="1315348"/>
        <a:ext cx="180344" cy="180344"/>
      </dsp:txXfrm>
    </dsp:sp>
    <dsp:sp modelId="{BCF308B2-EDEF-4D8F-BE62-20F4CB4148DB}">
      <dsp:nvSpPr>
        <dsp:cNvPr id="0" name=""/>
        <dsp:cNvSpPr/>
      </dsp:nvSpPr>
      <dsp:spPr>
        <a:xfrm>
          <a:off x="1389438" y="877453"/>
          <a:ext cx="255046" cy="255046"/>
        </a:xfrm>
        <a:prstGeom prst="ellipse">
          <a:avLst/>
        </a:prstGeom>
        <a:blipFill rotWithShape="0">
          <a:blip xmlns:r="http://schemas.openxmlformats.org/officeDocument/2006/relationships" r:embed="rId19"/>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Tunisia</a:t>
          </a:r>
          <a:endParaRPr lang="en-ZM" sz="200" kern="1200">
            <a:solidFill>
              <a:sysClr val="window" lastClr="FFFFFF"/>
            </a:solidFill>
            <a:latin typeface="Calibri" panose="020F0502020204030204"/>
            <a:ea typeface="+mn-ea"/>
            <a:cs typeface="+mn-cs"/>
          </a:endParaRPr>
        </a:p>
      </dsp:txBody>
      <dsp:txXfrm>
        <a:off x="1426789" y="914804"/>
        <a:ext cx="180344" cy="180344"/>
      </dsp:txXfrm>
    </dsp:sp>
    <dsp:sp modelId="{64EC6450-0AC0-4EF8-876D-B7056D7A76E1}">
      <dsp:nvSpPr>
        <dsp:cNvPr id="0" name=""/>
        <dsp:cNvSpPr/>
      </dsp:nvSpPr>
      <dsp:spPr>
        <a:xfrm>
          <a:off x="1594860" y="521651"/>
          <a:ext cx="255046" cy="255046"/>
        </a:xfrm>
        <a:prstGeom prst="ellipse">
          <a:avLst/>
        </a:prstGeom>
        <a:blipFill rotWithShape="0">
          <a:blip xmlns:r="http://schemas.openxmlformats.org/officeDocument/2006/relationships" r:embed="rId20"/>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Uganda</a:t>
          </a:r>
          <a:endParaRPr lang="en-ZM" sz="200" kern="1200">
            <a:solidFill>
              <a:sysClr val="window" lastClr="FFFFFF"/>
            </a:solidFill>
            <a:latin typeface="Calibri" panose="020F0502020204030204"/>
            <a:ea typeface="+mn-ea"/>
            <a:cs typeface="+mn-cs"/>
          </a:endParaRPr>
        </a:p>
      </dsp:txBody>
      <dsp:txXfrm>
        <a:off x="1632211" y="559002"/>
        <a:ext cx="180344" cy="180344"/>
      </dsp:txXfrm>
    </dsp:sp>
    <dsp:sp modelId="{72E753B1-668B-4312-9D17-65DD7A572262}">
      <dsp:nvSpPr>
        <dsp:cNvPr id="0" name=""/>
        <dsp:cNvSpPr/>
      </dsp:nvSpPr>
      <dsp:spPr>
        <a:xfrm>
          <a:off x="1896031" y="242206"/>
          <a:ext cx="255046" cy="255046"/>
        </a:xfrm>
        <a:prstGeom prst="ellipse">
          <a:avLst/>
        </a:prstGeom>
        <a:blipFill rotWithShape="0">
          <a:blip xmlns:r="http://schemas.openxmlformats.org/officeDocument/2006/relationships" r:embed="rId2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Zambia</a:t>
          </a:r>
          <a:endParaRPr lang="en-ZM" sz="200" kern="1200">
            <a:solidFill>
              <a:sysClr val="window" lastClr="FFFFFF"/>
            </a:solidFill>
            <a:latin typeface="Calibri" panose="020F0502020204030204"/>
            <a:ea typeface="+mn-ea"/>
            <a:cs typeface="+mn-cs"/>
          </a:endParaRPr>
        </a:p>
      </dsp:txBody>
      <dsp:txXfrm>
        <a:off x="1933382" y="279557"/>
        <a:ext cx="180344" cy="180344"/>
      </dsp:txXfrm>
    </dsp:sp>
    <dsp:sp modelId="{A0C3387D-A61B-4012-9CF5-9501762041FC}">
      <dsp:nvSpPr>
        <dsp:cNvPr id="0" name=""/>
        <dsp:cNvSpPr/>
      </dsp:nvSpPr>
      <dsp:spPr>
        <a:xfrm>
          <a:off x="2266189" y="63947"/>
          <a:ext cx="255046" cy="255046"/>
        </a:xfrm>
        <a:prstGeom prst="ellipse">
          <a:avLst/>
        </a:prstGeom>
        <a:blipFill rotWithShape="0">
          <a:blip xmlns:r="http://schemas.openxmlformats.org/officeDocument/2006/relationships" r:embed="rId2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 tIns="2540" rIns="2540" bIns="2540" numCol="1" spcCol="1270" anchor="ctr" anchorCtr="0">
          <a:noAutofit/>
        </a:bodyPr>
        <a:lstStyle/>
        <a:p>
          <a:pPr marL="0" lvl="0" indent="0" algn="r" defTabSz="88900">
            <a:lnSpc>
              <a:spcPct val="90000"/>
            </a:lnSpc>
            <a:spcBef>
              <a:spcPct val="0"/>
            </a:spcBef>
            <a:spcAft>
              <a:spcPct val="35000"/>
            </a:spcAft>
            <a:buNone/>
          </a:pPr>
          <a:r>
            <a:rPr lang="en-GB" sz="200" kern="1200">
              <a:solidFill>
                <a:sysClr val="window" lastClr="FFFFFF"/>
              </a:solidFill>
              <a:latin typeface="Calibri" panose="020F0502020204030204"/>
              <a:ea typeface="+mn-ea"/>
              <a:cs typeface="+mn-cs"/>
            </a:rPr>
            <a:t>Zimbabwe</a:t>
          </a:r>
          <a:endParaRPr lang="en-ZM" sz="200" kern="1200">
            <a:solidFill>
              <a:sysClr val="window" lastClr="FFFFFF"/>
            </a:solidFill>
            <a:latin typeface="Calibri" panose="020F0502020204030204"/>
            <a:ea typeface="+mn-ea"/>
            <a:cs typeface="+mn-cs"/>
          </a:endParaRPr>
        </a:p>
      </dsp:txBody>
      <dsp:txXfrm>
        <a:off x="2303540" y="101298"/>
        <a:ext cx="180344" cy="180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55FC2-8327-42D1-9154-1C5CF0BE6D07}">
      <dsp:nvSpPr>
        <dsp:cNvPr id="0" name=""/>
        <dsp:cNvSpPr/>
      </dsp:nvSpPr>
      <dsp:spPr>
        <a:xfrm>
          <a:off x="3166" y="682319"/>
          <a:ext cx="3723429" cy="107186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en-US" sz="1800" b="1" kern="1200">
              <a:solidFill>
                <a:schemeClr val="tx1"/>
              </a:solidFill>
              <a:latin typeface="Arial Narrow" panose="020B0606020202030204" pitchFamily="34" charset="0"/>
              <a:cs typeface="Arial" panose="020B0604020202020204" pitchFamily="34" charset="0"/>
            </a:rPr>
            <a:t>(1) Comprehensive Study and Business Process Analysis</a:t>
          </a:r>
          <a:endParaRPr lang="en-US" sz="1800" b="1" kern="1200" dirty="0">
            <a:solidFill>
              <a:schemeClr val="tx1"/>
            </a:solidFill>
            <a:latin typeface="Arial Narrow" panose="020B0606020202030204" pitchFamily="34" charset="0"/>
            <a:cs typeface="Arial" panose="020B0604020202020204" pitchFamily="34" charset="0"/>
          </a:endParaRPr>
        </a:p>
      </dsp:txBody>
      <dsp:txXfrm>
        <a:off x="34560" y="713713"/>
        <a:ext cx="3660641" cy="1009079"/>
      </dsp:txXfrm>
    </dsp:sp>
    <dsp:sp modelId="{887545DC-8391-4770-87D2-8AC44534818F}">
      <dsp:nvSpPr>
        <dsp:cNvPr id="0" name=""/>
        <dsp:cNvSpPr/>
      </dsp:nvSpPr>
      <dsp:spPr>
        <a:xfrm>
          <a:off x="3657338" y="1058990"/>
          <a:ext cx="446187" cy="318524"/>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355600">
            <a:lnSpc>
              <a:spcPct val="90000"/>
            </a:lnSpc>
            <a:spcBef>
              <a:spcPct val="0"/>
            </a:spcBef>
            <a:spcAft>
              <a:spcPct val="35000"/>
            </a:spcAft>
            <a:buNone/>
          </a:pPr>
          <a:endParaRPr lang="en-ZM" sz="800" kern="1200">
            <a:solidFill>
              <a:schemeClr val="tx1"/>
            </a:solidFill>
            <a:latin typeface="Arial Narrow" panose="020B0606020202030204" pitchFamily="34" charset="0"/>
          </a:endParaRPr>
        </a:p>
      </dsp:txBody>
      <dsp:txXfrm>
        <a:off x="3657338" y="1122695"/>
        <a:ext cx="350630" cy="191114"/>
      </dsp:txXfrm>
    </dsp:sp>
    <dsp:sp modelId="{034AB424-3A21-4AD8-97B5-0E9FAF408843}">
      <dsp:nvSpPr>
        <dsp:cNvPr id="0" name=""/>
        <dsp:cNvSpPr/>
      </dsp:nvSpPr>
      <dsp:spPr>
        <a:xfrm>
          <a:off x="4043785" y="682319"/>
          <a:ext cx="3723429" cy="1071867"/>
        </a:xfrm>
        <a:prstGeom prst="roundRect">
          <a:avLst>
            <a:gd name="adj" fmla="val 10000"/>
          </a:avLst>
        </a:prstGeom>
        <a:solidFill>
          <a:schemeClr val="accent4">
            <a:hueOff val="1225111"/>
            <a:satOff val="-5097"/>
            <a:lumOff val="120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en-US" sz="1800" b="1" kern="1200">
              <a:solidFill>
                <a:schemeClr val="tx1"/>
              </a:solidFill>
              <a:latin typeface="Arial Narrow" panose="020B0606020202030204" pitchFamily="34" charset="0"/>
              <a:cs typeface="Arial" panose="020B0604020202020204" pitchFamily="34" charset="0"/>
            </a:rPr>
            <a:t>(2) Dev’t of the COMESA eCO system + Review Legal Frameworks and Procedures</a:t>
          </a:r>
          <a:endParaRPr lang="en-US" sz="1800" b="1" kern="1200" dirty="0">
            <a:solidFill>
              <a:schemeClr val="tx1"/>
            </a:solidFill>
            <a:latin typeface="Arial Narrow" panose="020B0606020202030204" pitchFamily="34" charset="0"/>
            <a:cs typeface="Arial" panose="020B0604020202020204" pitchFamily="34" charset="0"/>
          </a:endParaRPr>
        </a:p>
      </dsp:txBody>
      <dsp:txXfrm>
        <a:off x="4075179" y="713713"/>
        <a:ext cx="3660641" cy="1009079"/>
      </dsp:txXfrm>
    </dsp:sp>
    <dsp:sp modelId="{FD9BD74A-1217-4E9B-825F-1767961040AE}">
      <dsp:nvSpPr>
        <dsp:cNvPr id="0" name=""/>
        <dsp:cNvSpPr/>
      </dsp:nvSpPr>
      <dsp:spPr>
        <a:xfrm>
          <a:off x="7697957" y="1058990"/>
          <a:ext cx="446187" cy="318524"/>
        </a:xfrm>
        <a:prstGeom prst="rightArrow">
          <a:avLst>
            <a:gd name="adj1" fmla="val 60000"/>
            <a:gd name="adj2" fmla="val 50000"/>
          </a:avLst>
        </a:prstGeom>
        <a:solidFill>
          <a:schemeClr val="accent4">
            <a:hueOff val="1400127"/>
            <a:satOff val="-5825"/>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endParaRPr lang="en-ZM" sz="2800" b="1" kern="1200">
            <a:solidFill>
              <a:schemeClr val="tx1"/>
            </a:solidFill>
            <a:latin typeface="Arial Narrow" panose="020B0606020202030204" pitchFamily="34" charset="0"/>
          </a:endParaRPr>
        </a:p>
      </dsp:txBody>
      <dsp:txXfrm>
        <a:off x="7697957" y="1122695"/>
        <a:ext cx="350630" cy="191114"/>
      </dsp:txXfrm>
    </dsp:sp>
    <dsp:sp modelId="{4B0C6233-71AC-45EA-B734-1AB1ADB64F91}">
      <dsp:nvSpPr>
        <dsp:cNvPr id="0" name=""/>
        <dsp:cNvSpPr/>
      </dsp:nvSpPr>
      <dsp:spPr>
        <a:xfrm>
          <a:off x="8084404" y="682319"/>
          <a:ext cx="3723429" cy="1071867"/>
        </a:xfrm>
        <a:prstGeom prst="roundRect">
          <a:avLst>
            <a:gd name="adj" fmla="val 10000"/>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en-US" sz="1800" b="1" kern="1200">
              <a:solidFill>
                <a:schemeClr val="tx1"/>
              </a:solidFill>
              <a:latin typeface="Arial Narrow" panose="020B0606020202030204" pitchFamily="34" charset="0"/>
              <a:cs typeface="Arial" panose="020B0604020202020204" pitchFamily="34" charset="0"/>
            </a:rPr>
            <a:t>(3) National Situational Self-Assessment and Identification of Requirements</a:t>
          </a:r>
          <a:endParaRPr lang="en-US" sz="1800" b="1" kern="1200" dirty="0">
            <a:solidFill>
              <a:schemeClr val="tx1"/>
            </a:solidFill>
            <a:latin typeface="Arial Narrow" panose="020B0606020202030204" pitchFamily="34" charset="0"/>
            <a:cs typeface="Arial" panose="020B0604020202020204" pitchFamily="34" charset="0"/>
          </a:endParaRPr>
        </a:p>
      </dsp:txBody>
      <dsp:txXfrm>
        <a:off x="8115798" y="713713"/>
        <a:ext cx="3660641" cy="1009079"/>
      </dsp:txXfrm>
    </dsp:sp>
    <dsp:sp modelId="{18B16030-2859-4244-AA36-316CE078A734}">
      <dsp:nvSpPr>
        <dsp:cNvPr id="0" name=""/>
        <dsp:cNvSpPr/>
      </dsp:nvSpPr>
      <dsp:spPr>
        <a:xfrm rot="5400000">
          <a:off x="9723025" y="1748761"/>
          <a:ext cx="446187" cy="318524"/>
        </a:xfrm>
        <a:prstGeom prst="rightArrow">
          <a:avLst>
            <a:gd name="adj1" fmla="val 60000"/>
            <a:gd name="adj2" fmla="val 50000"/>
          </a:avLst>
        </a:prstGeom>
        <a:solidFill>
          <a:schemeClr val="accent4">
            <a:hueOff val="2800255"/>
            <a:satOff val="-11651"/>
            <a:lumOff val="274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endParaRPr lang="en-ZM" sz="2800" b="1" kern="1200">
            <a:solidFill>
              <a:schemeClr val="tx1"/>
            </a:solidFill>
            <a:latin typeface="Arial Narrow" panose="020B0606020202030204" pitchFamily="34" charset="0"/>
          </a:endParaRPr>
        </a:p>
      </dsp:txBody>
      <dsp:txXfrm rot="-5400000">
        <a:off x="9850562" y="1684930"/>
        <a:ext cx="191114" cy="350630"/>
      </dsp:txXfrm>
    </dsp:sp>
    <dsp:sp modelId="{332F5351-A755-4ACA-A553-6C163E4ABD66}">
      <dsp:nvSpPr>
        <dsp:cNvPr id="0" name=""/>
        <dsp:cNvSpPr/>
      </dsp:nvSpPr>
      <dsp:spPr>
        <a:xfrm>
          <a:off x="8084404" y="2071376"/>
          <a:ext cx="3723429" cy="1071867"/>
        </a:xfrm>
        <a:prstGeom prst="roundRect">
          <a:avLst>
            <a:gd name="adj" fmla="val 10000"/>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en-US" sz="1800" b="1" kern="1200">
              <a:solidFill>
                <a:schemeClr val="tx1"/>
              </a:solidFill>
              <a:latin typeface="Arial Narrow" panose="020B0606020202030204" pitchFamily="34" charset="0"/>
              <a:cs typeface="Arial" panose="020B0604020202020204" pitchFamily="34" charset="0"/>
            </a:rPr>
            <a:t>(4) National Consultations Country Specific Action Plan for Integration and Piloting the eCO</a:t>
          </a:r>
          <a:endParaRPr lang="en-US" sz="1800" b="1" kern="1200" dirty="0">
            <a:solidFill>
              <a:schemeClr val="tx1"/>
            </a:solidFill>
            <a:latin typeface="Arial Narrow" panose="020B0606020202030204" pitchFamily="34" charset="0"/>
            <a:cs typeface="Arial" panose="020B0604020202020204" pitchFamily="34" charset="0"/>
          </a:endParaRPr>
        </a:p>
      </dsp:txBody>
      <dsp:txXfrm>
        <a:off x="8115798" y="2102770"/>
        <a:ext cx="3660641" cy="1009079"/>
      </dsp:txXfrm>
    </dsp:sp>
    <dsp:sp modelId="{DC8B67E6-BA7D-454E-B629-5FCA0C21EA79}">
      <dsp:nvSpPr>
        <dsp:cNvPr id="0" name=""/>
        <dsp:cNvSpPr/>
      </dsp:nvSpPr>
      <dsp:spPr>
        <a:xfrm rot="10800000">
          <a:off x="7707473" y="2448047"/>
          <a:ext cx="446187" cy="318524"/>
        </a:xfrm>
        <a:prstGeom prst="rightArrow">
          <a:avLst>
            <a:gd name="adj1" fmla="val 60000"/>
            <a:gd name="adj2" fmla="val 50000"/>
          </a:avLst>
        </a:prstGeom>
        <a:solidFill>
          <a:schemeClr val="accent4">
            <a:hueOff val="4200382"/>
            <a:satOff val="-17476"/>
            <a:lumOff val="411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endParaRPr lang="en-US" sz="2800" b="1" kern="1200">
            <a:solidFill>
              <a:schemeClr val="tx1"/>
            </a:solidFill>
            <a:latin typeface="Arial Narrow" panose="020B0606020202030204" pitchFamily="34" charset="0"/>
          </a:endParaRPr>
        </a:p>
      </dsp:txBody>
      <dsp:txXfrm rot="10800000">
        <a:off x="7803030" y="2511752"/>
        <a:ext cx="350630" cy="191114"/>
      </dsp:txXfrm>
    </dsp:sp>
    <dsp:sp modelId="{D87C734D-BF05-4ECE-856F-F330D578953D}">
      <dsp:nvSpPr>
        <dsp:cNvPr id="0" name=""/>
        <dsp:cNvSpPr/>
      </dsp:nvSpPr>
      <dsp:spPr>
        <a:xfrm>
          <a:off x="4043785" y="2071376"/>
          <a:ext cx="3723429" cy="1071867"/>
        </a:xfrm>
        <a:prstGeom prst="roundRect">
          <a:avLst>
            <a:gd name="adj" fmla="val 10000"/>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en-US" sz="1800" b="1" kern="1200" dirty="0">
              <a:solidFill>
                <a:schemeClr val="tx1"/>
              </a:solidFill>
              <a:latin typeface="Arial Narrow" panose="020B0606020202030204" pitchFamily="34" charset="0"/>
              <a:cs typeface="Arial" panose="020B0604020202020204" pitchFamily="34" charset="0"/>
            </a:rPr>
            <a:t>(5) Technical Interface/Integration of COMESA eCO system with National Systems</a:t>
          </a:r>
        </a:p>
      </dsp:txBody>
      <dsp:txXfrm>
        <a:off x="4075179" y="2102770"/>
        <a:ext cx="3660641" cy="1009079"/>
      </dsp:txXfrm>
    </dsp:sp>
    <dsp:sp modelId="{CAC99C4C-E31C-437B-92F7-4F2FF7C7A590}">
      <dsp:nvSpPr>
        <dsp:cNvPr id="0" name=""/>
        <dsp:cNvSpPr/>
      </dsp:nvSpPr>
      <dsp:spPr>
        <a:xfrm rot="10800000">
          <a:off x="3666854" y="2448047"/>
          <a:ext cx="446187" cy="318524"/>
        </a:xfrm>
        <a:prstGeom prst="rightArrow">
          <a:avLst>
            <a:gd name="adj1" fmla="val 60000"/>
            <a:gd name="adj2" fmla="val 50000"/>
          </a:avLst>
        </a:prstGeom>
        <a:solidFill>
          <a:schemeClr val="accent4">
            <a:hueOff val="5600509"/>
            <a:satOff val="-23301"/>
            <a:lumOff val="549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955800">
            <a:lnSpc>
              <a:spcPct val="90000"/>
            </a:lnSpc>
            <a:spcBef>
              <a:spcPct val="0"/>
            </a:spcBef>
            <a:spcAft>
              <a:spcPct val="35000"/>
            </a:spcAft>
            <a:buNone/>
          </a:pPr>
          <a:endParaRPr lang="en-ZM" sz="4400" kern="1200">
            <a:solidFill>
              <a:schemeClr val="tx1"/>
            </a:solidFill>
            <a:latin typeface="Arial Narrow" panose="020B0606020202030204" pitchFamily="34" charset="0"/>
          </a:endParaRPr>
        </a:p>
      </dsp:txBody>
      <dsp:txXfrm rot="10800000">
        <a:off x="3762411" y="2511752"/>
        <a:ext cx="350630" cy="191114"/>
      </dsp:txXfrm>
    </dsp:sp>
    <dsp:sp modelId="{3263E8C9-2E92-4709-A8C7-C3067CC1E4CF}">
      <dsp:nvSpPr>
        <dsp:cNvPr id="0" name=""/>
        <dsp:cNvSpPr/>
      </dsp:nvSpPr>
      <dsp:spPr>
        <a:xfrm>
          <a:off x="3166" y="2071376"/>
          <a:ext cx="3723429" cy="1071867"/>
        </a:xfrm>
        <a:prstGeom prst="roundRect">
          <a:avLst>
            <a:gd name="adj" fmla="val 10000"/>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en-US" sz="1800" b="1" kern="1200">
              <a:solidFill>
                <a:schemeClr val="tx1"/>
              </a:solidFill>
              <a:latin typeface="Arial Narrow" panose="020B0606020202030204" pitchFamily="34" charset="0"/>
              <a:cs typeface="Arial" panose="020B0604020202020204" pitchFamily="34" charset="0"/>
            </a:rPr>
            <a:t>(6) Review/dev’t of National Legal Framework and Procedures</a:t>
          </a:r>
          <a:endParaRPr lang="en-US" sz="1800" b="1" kern="1200" dirty="0">
            <a:solidFill>
              <a:schemeClr val="tx1"/>
            </a:solidFill>
            <a:latin typeface="Arial Narrow" panose="020B0606020202030204" pitchFamily="34" charset="0"/>
            <a:cs typeface="Arial" panose="020B0604020202020204" pitchFamily="34" charset="0"/>
          </a:endParaRPr>
        </a:p>
      </dsp:txBody>
      <dsp:txXfrm>
        <a:off x="34560" y="2102770"/>
        <a:ext cx="3660641" cy="1009079"/>
      </dsp:txXfrm>
    </dsp:sp>
    <dsp:sp modelId="{238A340C-F561-4AAD-9E2F-5D426DA400D9}">
      <dsp:nvSpPr>
        <dsp:cNvPr id="0" name=""/>
        <dsp:cNvSpPr/>
      </dsp:nvSpPr>
      <dsp:spPr>
        <a:xfrm rot="5400000">
          <a:off x="1641786" y="3137818"/>
          <a:ext cx="446187" cy="318524"/>
        </a:xfrm>
        <a:prstGeom prst="rightArrow">
          <a:avLst>
            <a:gd name="adj1" fmla="val 60000"/>
            <a:gd name="adj2" fmla="val 50000"/>
          </a:avLst>
        </a:prstGeom>
        <a:solidFill>
          <a:schemeClr val="accent4">
            <a:hueOff val="7000636"/>
            <a:satOff val="-29126"/>
            <a:lumOff val="686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600200">
            <a:lnSpc>
              <a:spcPct val="90000"/>
            </a:lnSpc>
            <a:spcBef>
              <a:spcPct val="0"/>
            </a:spcBef>
            <a:spcAft>
              <a:spcPct val="35000"/>
            </a:spcAft>
            <a:buNone/>
          </a:pPr>
          <a:endParaRPr lang="en-ZM" sz="3600" kern="1200">
            <a:solidFill>
              <a:schemeClr val="tx1"/>
            </a:solidFill>
            <a:latin typeface="Arial Narrow" panose="020B0606020202030204" pitchFamily="34" charset="0"/>
          </a:endParaRPr>
        </a:p>
      </dsp:txBody>
      <dsp:txXfrm rot="-5400000">
        <a:off x="1769323" y="3073987"/>
        <a:ext cx="191114" cy="350630"/>
      </dsp:txXfrm>
    </dsp:sp>
    <dsp:sp modelId="{BCAFFA27-F004-4ABB-A486-E86BF30FD39D}">
      <dsp:nvSpPr>
        <dsp:cNvPr id="0" name=""/>
        <dsp:cNvSpPr/>
      </dsp:nvSpPr>
      <dsp:spPr>
        <a:xfrm>
          <a:off x="3166" y="3460433"/>
          <a:ext cx="3723429" cy="1071867"/>
        </a:xfrm>
        <a:prstGeom prst="roundRect">
          <a:avLst>
            <a:gd name="adj" fmla="val 10000"/>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latin typeface="Arial Narrow" panose="020B0606020202030204" pitchFamily="34" charset="0"/>
              <a:cs typeface="Arial" panose="020B0604020202020204" pitchFamily="34" charset="0"/>
            </a:rPr>
            <a:t>(7) Training &amp; Sensitization of National Officers and Stakeholders</a:t>
          </a:r>
          <a:endParaRPr lang="en-US" sz="1800" b="1" kern="1200" dirty="0">
            <a:solidFill>
              <a:schemeClr val="tx1"/>
            </a:solidFill>
            <a:latin typeface="Arial Narrow" panose="020B0606020202030204" pitchFamily="34" charset="0"/>
            <a:cs typeface="Arial" panose="020B0604020202020204" pitchFamily="34" charset="0"/>
          </a:endParaRPr>
        </a:p>
      </dsp:txBody>
      <dsp:txXfrm>
        <a:off x="34560" y="3491827"/>
        <a:ext cx="3660641" cy="1009079"/>
      </dsp:txXfrm>
    </dsp:sp>
    <dsp:sp modelId="{D94F9CC0-9A3D-4509-9284-EF2626462CC1}">
      <dsp:nvSpPr>
        <dsp:cNvPr id="0" name=""/>
        <dsp:cNvSpPr/>
      </dsp:nvSpPr>
      <dsp:spPr>
        <a:xfrm>
          <a:off x="3657338" y="3837104"/>
          <a:ext cx="446187" cy="318524"/>
        </a:xfrm>
        <a:prstGeom prst="rightArrow">
          <a:avLst>
            <a:gd name="adj1" fmla="val 60000"/>
            <a:gd name="adj2" fmla="val 50000"/>
          </a:avLst>
        </a:prstGeom>
        <a:solidFill>
          <a:schemeClr val="accent4">
            <a:hueOff val="8400764"/>
            <a:satOff val="-34952"/>
            <a:lumOff val="823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endParaRPr lang="en-ZM" sz="2800" kern="1200">
            <a:solidFill>
              <a:schemeClr val="tx1"/>
            </a:solidFill>
            <a:latin typeface="Arial Narrow" panose="020B0606020202030204" pitchFamily="34" charset="0"/>
          </a:endParaRPr>
        </a:p>
      </dsp:txBody>
      <dsp:txXfrm>
        <a:off x="3657338" y="3900809"/>
        <a:ext cx="350630" cy="191114"/>
      </dsp:txXfrm>
    </dsp:sp>
    <dsp:sp modelId="{0D1D87E8-4FAE-45E5-8EC6-2B75085F013F}">
      <dsp:nvSpPr>
        <dsp:cNvPr id="0" name=""/>
        <dsp:cNvSpPr/>
      </dsp:nvSpPr>
      <dsp:spPr>
        <a:xfrm>
          <a:off x="4043785" y="3460433"/>
          <a:ext cx="3723429" cy="1071867"/>
        </a:xfrm>
        <a:prstGeom prst="roundRect">
          <a:avLst>
            <a:gd name="adj" fmla="val 10000"/>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Narrow" panose="020B0606020202030204" pitchFamily="34" charset="0"/>
              <a:cs typeface="Arial" panose="020B0604020202020204" pitchFamily="34" charset="0"/>
            </a:rPr>
            <a:t>(8)Launch Piloting and Go-Live for full implementation</a:t>
          </a:r>
        </a:p>
      </dsp:txBody>
      <dsp:txXfrm>
        <a:off x="4075179" y="3491827"/>
        <a:ext cx="3660641" cy="1009079"/>
      </dsp:txXfrm>
    </dsp:sp>
    <dsp:sp modelId="{83C213BA-D3E6-452F-8B20-2D0757C65557}">
      <dsp:nvSpPr>
        <dsp:cNvPr id="0" name=""/>
        <dsp:cNvSpPr/>
      </dsp:nvSpPr>
      <dsp:spPr>
        <a:xfrm>
          <a:off x="7697957" y="3837104"/>
          <a:ext cx="446187" cy="318524"/>
        </a:xfrm>
        <a:prstGeom prst="rightArrow">
          <a:avLst>
            <a:gd name="adj1" fmla="val 60000"/>
            <a:gd name="adj2" fmla="val 50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endParaRPr lang="en-ZM" sz="2800" b="1" kern="1200">
            <a:solidFill>
              <a:schemeClr val="tx1"/>
            </a:solidFill>
            <a:latin typeface="Arial Narrow" panose="020B0606020202030204" pitchFamily="34" charset="0"/>
          </a:endParaRPr>
        </a:p>
      </dsp:txBody>
      <dsp:txXfrm>
        <a:off x="7697957" y="3900809"/>
        <a:ext cx="350630" cy="191114"/>
      </dsp:txXfrm>
    </dsp:sp>
    <dsp:sp modelId="{E0AB5A76-B81F-4608-B21C-7BED38685C6B}">
      <dsp:nvSpPr>
        <dsp:cNvPr id="0" name=""/>
        <dsp:cNvSpPr/>
      </dsp:nvSpPr>
      <dsp:spPr>
        <a:xfrm>
          <a:off x="8084404" y="3460433"/>
          <a:ext cx="3723429" cy="1071867"/>
        </a:xfrm>
        <a:prstGeom prst="roundRect">
          <a:avLst>
            <a:gd name="adj" fmla="val 10000"/>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Narrow" panose="020B0606020202030204" pitchFamily="34" charset="0"/>
              <a:cs typeface="Arial" panose="020B0604020202020204" pitchFamily="34" charset="0"/>
            </a:rPr>
            <a:t>(9) Continue Technical Support and Maintenance</a:t>
          </a:r>
        </a:p>
      </dsp:txBody>
      <dsp:txXfrm>
        <a:off x="8115798" y="3491827"/>
        <a:ext cx="3660641" cy="100907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50313C12-92D8-41DB-AEA8-904969ECB14E}" type="datetimeFigureOut">
              <a:rPr lang="en-US" smtClean="0"/>
              <a:pPr/>
              <a:t>4/13/2026</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D3779848-B684-4EBE-A6B4-06BFEC0CEC43}" type="slidenum">
              <a:rPr lang="en-US" smtClean="0"/>
              <a:pPr/>
              <a:t>‹#›</a:t>
            </a:fld>
            <a:endParaRPr lang="en-US" dirty="0"/>
          </a:p>
        </p:txBody>
      </p:sp>
    </p:spTree>
    <p:extLst>
      <p:ext uri="{BB962C8B-B14F-4D97-AF65-F5344CB8AC3E}">
        <p14:creationId xmlns:p14="http://schemas.microsoft.com/office/powerpoint/2010/main" val="44286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M"/>
          </a:p>
        </p:txBody>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EADD2-E1CA-41D6-B4FC-818742858427}" type="slidenum">
              <a:rPr kumimoji="0" lang="en-ZM"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M"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72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904B-A572-43DB-A58F-9051D7CBEC1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125ECD15-FDF5-42AD-81E6-9E59269DCF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C586F6-C03B-4E1D-8219-9B685FA6871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F0F2097-1A5B-491C-90E0-3BC67D16AB35}"/>
              </a:ext>
            </a:extLst>
          </p:cNvPr>
          <p:cNvSpPr>
            <a:spLocks noGrp="1"/>
          </p:cNvSpPr>
          <p:nvPr>
            <p:ph type="ftr" sz="quarter" idx="11"/>
          </p:nvPr>
        </p:nvSpPr>
        <p:spPr/>
        <p:txBody>
          <a:bodyPr/>
          <a:lstStyle/>
          <a:p>
            <a:r>
              <a:rPr lang="en-US" dirty="0"/>
              <a:t>THE COMMON MARKET FOR EASTERN &amp; SOUTHERN AFRICA</a:t>
            </a:r>
          </a:p>
        </p:txBody>
      </p:sp>
      <p:sp>
        <p:nvSpPr>
          <p:cNvPr id="6" name="Slide Number Placeholder 5">
            <a:extLst>
              <a:ext uri="{FF2B5EF4-FFF2-40B4-BE49-F238E27FC236}">
                <a16:creationId xmlns:a16="http://schemas.microsoft.com/office/drawing/2014/main" id="{3580862A-1928-47A8-8EAC-024D6F923EDE}"/>
              </a:ext>
            </a:extLst>
          </p:cNvPr>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49255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E3C9-AEB9-4CC2-8026-932AC96125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D31053-F11C-4D87-91C0-DB4CF0C0E5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26A11-25D7-4AA9-A59A-9A519BE3D2A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ABF8D8C-20B3-423A-8F95-59D6604E4295}"/>
              </a:ext>
            </a:extLst>
          </p:cNvPr>
          <p:cNvSpPr>
            <a:spLocks noGrp="1"/>
          </p:cNvSpPr>
          <p:nvPr>
            <p:ph type="ftr" sz="quarter" idx="11"/>
          </p:nvPr>
        </p:nvSpPr>
        <p:spPr/>
        <p:txBody>
          <a:bodyPr/>
          <a:lstStyle/>
          <a:p>
            <a:r>
              <a:rPr lang="en-US" dirty="0"/>
              <a:t>THE COMMON MARKET FOR EASTERN &amp; SOUTHERN AFRICA</a:t>
            </a:r>
          </a:p>
        </p:txBody>
      </p:sp>
      <p:sp>
        <p:nvSpPr>
          <p:cNvPr id="6" name="Slide Number Placeholder 5">
            <a:extLst>
              <a:ext uri="{FF2B5EF4-FFF2-40B4-BE49-F238E27FC236}">
                <a16:creationId xmlns:a16="http://schemas.microsoft.com/office/drawing/2014/main" id="{A440039E-23CE-4682-B1A3-2DF77C5E59EE}"/>
              </a:ext>
            </a:extLst>
          </p:cNvPr>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112790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34FD1-66CE-48F9-A1A6-EDCCCC82D2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357B57-D9E4-4D63-B7F2-D95B0523FC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09748-0530-4D6D-8A8E-B0AE1748F7F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4EAEF29-041E-4E96-8E8F-B49CEA360DDD}"/>
              </a:ext>
            </a:extLst>
          </p:cNvPr>
          <p:cNvSpPr>
            <a:spLocks noGrp="1"/>
          </p:cNvSpPr>
          <p:nvPr>
            <p:ph type="ftr" sz="quarter" idx="11"/>
          </p:nvPr>
        </p:nvSpPr>
        <p:spPr/>
        <p:txBody>
          <a:bodyPr/>
          <a:lstStyle/>
          <a:p>
            <a:r>
              <a:rPr lang="en-US" dirty="0"/>
              <a:t>THE COMMON MARKET FOR EASTERN &amp; SOUTHERN AFRICA</a:t>
            </a:r>
          </a:p>
        </p:txBody>
      </p:sp>
      <p:sp>
        <p:nvSpPr>
          <p:cNvPr id="6" name="Slide Number Placeholder 5">
            <a:extLst>
              <a:ext uri="{FF2B5EF4-FFF2-40B4-BE49-F238E27FC236}">
                <a16:creationId xmlns:a16="http://schemas.microsoft.com/office/drawing/2014/main" id="{891263D0-4BBB-4E45-B0B5-104CC6390673}"/>
              </a:ext>
            </a:extLst>
          </p:cNvPr>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105595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M"/>
          </a:p>
        </p:txBody>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COMMON MARKET FOR EASTERN &amp; SOUTHERN AFRICA</a:t>
            </a:r>
            <a:endParaRPr lang="en-US" dirty="0"/>
          </a:p>
        </p:txBody>
      </p:sp>
      <p:sp>
        <p:nvSpPr>
          <p:cNvPr id="6" name="Slide Number Placeholder 5"/>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235429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COMMON MARKET FOR EASTERN &amp; SOUTHERN AFRICA</a:t>
            </a:r>
            <a:endParaRPr lang="en-US" dirty="0"/>
          </a:p>
        </p:txBody>
      </p:sp>
      <p:sp>
        <p:nvSpPr>
          <p:cNvPr id="6" name="Slide Number Placeholder 5"/>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2924293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M"/>
          </a:p>
        </p:txBody>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THE COMMON MARKET FOR EASTERN &amp; SOUTHERN AFRICA</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92037094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COMMON MARKET FOR EASTERN &amp; SOUTHERN AFRICA</a:t>
            </a:r>
            <a:endParaRPr lang="en-US" dirty="0"/>
          </a:p>
        </p:txBody>
      </p:sp>
      <p:sp>
        <p:nvSpPr>
          <p:cNvPr id="7" name="Slide Number Placeholder 6"/>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72090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THE COMMON MARKET FOR EASTERN &amp; SOUTHERN AFRICA</a:t>
            </a:r>
            <a:endParaRPr lang="en-US" dirty="0"/>
          </a:p>
        </p:txBody>
      </p:sp>
      <p:sp>
        <p:nvSpPr>
          <p:cNvPr id="9" name="Slide Number Placeholder 8"/>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4020349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THE COMMON MARKET FOR EASTERN &amp; SOUTHERN AFRICA</a:t>
            </a:r>
            <a:endParaRPr lang="en-US" dirty="0"/>
          </a:p>
        </p:txBody>
      </p:sp>
      <p:sp>
        <p:nvSpPr>
          <p:cNvPr id="5" name="Slide Number Placeholder 4"/>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1337776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THE COMMON MARKET FOR EASTERN &amp; SOUTHERN AFRICA</a:t>
            </a:r>
            <a:endParaRPr lang="en-US" dirty="0"/>
          </a:p>
        </p:txBody>
      </p:sp>
      <p:sp>
        <p:nvSpPr>
          <p:cNvPr id="4" name="Slide Number Placeholder 3"/>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3055259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COMMON MARKET FOR EASTERN &amp; SOUTHERN AFRICA</a:t>
            </a:r>
            <a:endParaRPr lang="en-US" dirty="0"/>
          </a:p>
        </p:txBody>
      </p:sp>
      <p:sp>
        <p:nvSpPr>
          <p:cNvPr id="7" name="Slide Number Placeholder 6"/>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195130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D82F-B3DD-4441-9931-E973F6BC80E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5365CF8-CEFE-413B-8B30-8D9484E4CD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889CB-EE2A-40E3-904C-E4ABD910594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FC9678F-2834-42D6-9DA6-313FB8556A10}"/>
              </a:ext>
            </a:extLst>
          </p:cNvPr>
          <p:cNvSpPr>
            <a:spLocks noGrp="1"/>
          </p:cNvSpPr>
          <p:nvPr>
            <p:ph type="ftr" sz="quarter" idx="11"/>
          </p:nvPr>
        </p:nvSpPr>
        <p:spPr/>
        <p:txBody>
          <a:bodyPr/>
          <a:lstStyle/>
          <a:p>
            <a:r>
              <a:rPr lang="en-US" dirty="0"/>
              <a:t>THE COMMON MARKET FOR EASTERN &amp; SOUTHERN AFRICA</a:t>
            </a:r>
          </a:p>
        </p:txBody>
      </p:sp>
      <p:sp>
        <p:nvSpPr>
          <p:cNvPr id="6" name="Slide Number Placeholder 5">
            <a:extLst>
              <a:ext uri="{FF2B5EF4-FFF2-40B4-BE49-F238E27FC236}">
                <a16:creationId xmlns:a16="http://schemas.microsoft.com/office/drawing/2014/main" id="{824FAE6F-6799-4DC5-9FEE-261A4510EDE9}"/>
              </a:ext>
            </a:extLst>
          </p:cNvPr>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2033568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THE COMMON MARKET FOR EASTERN &amp; SOUTHERN AFRICA</a:t>
            </a:r>
            <a:endParaRPr lang="en-US" dirty="0"/>
          </a:p>
        </p:txBody>
      </p:sp>
      <p:sp>
        <p:nvSpPr>
          <p:cNvPr id="7" name="Slide Number Placeholder 6"/>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1758995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THE COMMON MARKET FOR EASTERN &amp; SOUTHERN AFRICA</a:t>
            </a:r>
            <a:endParaRPr lang="en-US" dirty="0"/>
          </a:p>
        </p:txBody>
      </p:sp>
      <p:sp>
        <p:nvSpPr>
          <p:cNvPr id="6" name="Slide Number Placeholder 5"/>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3993786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M"/>
          </a:p>
        </p:txBody>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en-US"/>
              <a:t>THE COMMON MARKET FOR EASTERN &amp; SOUTHERN AFRICA</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3580060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F75E-EE0B-41A5-A9F0-42DEA04B23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DD8450-B760-45B8-8677-048D3337CB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3F28E4-108C-477D-B6A4-5ED55506527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5C8ECB8-F48E-4F34-9533-ECEE35DA5749}"/>
              </a:ext>
            </a:extLst>
          </p:cNvPr>
          <p:cNvSpPr>
            <a:spLocks noGrp="1"/>
          </p:cNvSpPr>
          <p:nvPr>
            <p:ph type="ftr" sz="quarter" idx="11"/>
          </p:nvPr>
        </p:nvSpPr>
        <p:spPr/>
        <p:txBody>
          <a:bodyPr/>
          <a:lstStyle/>
          <a:p>
            <a:r>
              <a:rPr lang="en-US" dirty="0"/>
              <a:t>THE COMMON MARKET FOR EASTERN &amp; SOUTHERN AFRICA</a:t>
            </a:r>
          </a:p>
        </p:txBody>
      </p:sp>
      <p:sp>
        <p:nvSpPr>
          <p:cNvPr id="6" name="Slide Number Placeholder 5">
            <a:extLst>
              <a:ext uri="{FF2B5EF4-FFF2-40B4-BE49-F238E27FC236}">
                <a16:creationId xmlns:a16="http://schemas.microsoft.com/office/drawing/2014/main" id="{353BCD07-BD77-43F9-958E-92681CDE3593}"/>
              </a:ext>
            </a:extLst>
          </p:cNvPr>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344083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3C27-C9F6-4416-93F2-470D597B3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A8224-9983-4814-8B05-232596F1A1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E16B7C-40D4-4504-A98A-BF71692017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4EBF20-C492-4491-BD8D-6EA8EFF8FAE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ED88D0E-DB82-4DB8-946E-A0EAF1E46C6B}"/>
              </a:ext>
            </a:extLst>
          </p:cNvPr>
          <p:cNvSpPr>
            <a:spLocks noGrp="1"/>
          </p:cNvSpPr>
          <p:nvPr>
            <p:ph type="ftr" sz="quarter" idx="11"/>
          </p:nvPr>
        </p:nvSpPr>
        <p:spPr/>
        <p:txBody>
          <a:bodyPr/>
          <a:lstStyle/>
          <a:p>
            <a:r>
              <a:rPr lang="en-US" dirty="0"/>
              <a:t>THE COMMON MARKET FOR EASTERN &amp; SOUTHERN AFRICA</a:t>
            </a:r>
          </a:p>
        </p:txBody>
      </p:sp>
      <p:sp>
        <p:nvSpPr>
          <p:cNvPr id="7" name="Slide Number Placeholder 6">
            <a:extLst>
              <a:ext uri="{FF2B5EF4-FFF2-40B4-BE49-F238E27FC236}">
                <a16:creationId xmlns:a16="http://schemas.microsoft.com/office/drawing/2014/main" id="{A685BA8D-8E8F-4219-B727-53974444296E}"/>
              </a:ext>
            </a:extLst>
          </p:cNvPr>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79588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6304-E950-4245-9BFA-EACBA4384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D9EEB3-2DF2-4614-B140-ABF0BCE12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AB9B35-3638-4DD3-9AB8-DFD8CB2951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C8CE37-178D-4BF4-B0B7-9032E7F02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01D9C3-8829-4910-8DC8-459667C164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E8D193-E2A4-4CDA-AA8C-C127FEBD35B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E6AA701-10B7-448A-A83B-044ED381EE0D}"/>
              </a:ext>
            </a:extLst>
          </p:cNvPr>
          <p:cNvSpPr>
            <a:spLocks noGrp="1"/>
          </p:cNvSpPr>
          <p:nvPr>
            <p:ph type="ftr" sz="quarter" idx="11"/>
          </p:nvPr>
        </p:nvSpPr>
        <p:spPr/>
        <p:txBody>
          <a:bodyPr/>
          <a:lstStyle/>
          <a:p>
            <a:r>
              <a:rPr lang="en-US" dirty="0"/>
              <a:t>THE COMMON MARKET FOR EASTERN &amp; SOUTHERN AFRICA</a:t>
            </a:r>
          </a:p>
        </p:txBody>
      </p:sp>
      <p:sp>
        <p:nvSpPr>
          <p:cNvPr id="9" name="Slide Number Placeholder 8">
            <a:extLst>
              <a:ext uri="{FF2B5EF4-FFF2-40B4-BE49-F238E27FC236}">
                <a16:creationId xmlns:a16="http://schemas.microsoft.com/office/drawing/2014/main" id="{B6F923E8-1571-4FFF-83EE-57F6C4062C3F}"/>
              </a:ext>
            </a:extLst>
          </p:cNvPr>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215334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0EEE-29EF-49CB-9D12-21E1A5680F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7026F3-EC1C-474D-907C-8994F0198F0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09F3CAF-1709-433D-BD7B-0FB5A78F9E6D}"/>
              </a:ext>
            </a:extLst>
          </p:cNvPr>
          <p:cNvSpPr>
            <a:spLocks noGrp="1"/>
          </p:cNvSpPr>
          <p:nvPr>
            <p:ph type="ftr" sz="quarter" idx="11"/>
          </p:nvPr>
        </p:nvSpPr>
        <p:spPr/>
        <p:txBody>
          <a:bodyPr/>
          <a:lstStyle/>
          <a:p>
            <a:r>
              <a:rPr lang="en-US" dirty="0"/>
              <a:t>THE COMMON MARKET FOR EASTERN &amp; SOUTHERN AFRICA</a:t>
            </a:r>
          </a:p>
        </p:txBody>
      </p:sp>
      <p:sp>
        <p:nvSpPr>
          <p:cNvPr id="5" name="Slide Number Placeholder 4">
            <a:extLst>
              <a:ext uri="{FF2B5EF4-FFF2-40B4-BE49-F238E27FC236}">
                <a16:creationId xmlns:a16="http://schemas.microsoft.com/office/drawing/2014/main" id="{FB084CB7-48D1-4297-A1E9-5D95A5630359}"/>
              </a:ext>
            </a:extLst>
          </p:cNvPr>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18790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B0BDD1-187F-48B0-9BA6-D9DC0A965AEC}"/>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FA3730E3-F10D-427C-8202-0C247C1B66C4}"/>
              </a:ext>
            </a:extLst>
          </p:cNvPr>
          <p:cNvSpPr>
            <a:spLocks noGrp="1"/>
          </p:cNvSpPr>
          <p:nvPr>
            <p:ph type="ftr" sz="quarter" idx="11"/>
          </p:nvPr>
        </p:nvSpPr>
        <p:spPr/>
        <p:txBody>
          <a:bodyPr/>
          <a:lstStyle/>
          <a:p>
            <a:r>
              <a:rPr lang="en-US" dirty="0"/>
              <a:t>THE COMMON MARKET FOR EASTERN &amp; SOUTHERN AFRICA</a:t>
            </a:r>
          </a:p>
        </p:txBody>
      </p:sp>
      <p:sp>
        <p:nvSpPr>
          <p:cNvPr id="4" name="Slide Number Placeholder 3">
            <a:extLst>
              <a:ext uri="{FF2B5EF4-FFF2-40B4-BE49-F238E27FC236}">
                <a16:creationId xmlns:a16="http://schemas.microsoft.com/office/drawing/2014/main" id="{B1AE8999-55BF-4954-B4BB-5D3D71F425EB}"/>
              </a:ext>
            </a:extLst>
          </p:cNvPr>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115363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3517E-3FBD-4FC0-9998-0CC652288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DEAAD7-5319-48D0-9130-697FA5112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1C83B6-BE0A-45F4-A5C7-8FB8417A9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E89AB7-EB53-4ACB-8C1E-9983E49F45E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52244F4-3589-43ED-9158-65F983EA0F4C}"/>
              </a:ext>
            </a:extLst>
          </p:cNvPr>
          <p:cNvSpPr>
            <a:spLocks noGrp="1"/>
          </p:cNvSpPr>
          <p:nvPr>
            <p:ph type="ftr" sz="quarter" idx="11"/>
          </p:nvPr>
        </p:nvSpPr>
        <p:spPr/>
        <p:txBody>
          <a:bodyPr/>
          <a:lstStyle/>
          <a:p>
            <a:r>
              <a:rPr lang="en-US" dirty="0"/>
              <a:t>THE COMMON MARKET FOR EASTERN &amp; SOUTHERN AFRICA</a:t>
            </a:r>
          </a:p>
        </p:txBody>
      </p:sp>
      <p:sp>
        <p:nvSpPr>
          <p:cNvPr id="7" name="Slide Number Placeholder 6">
            <a:extLst>
              <a:ext uri="{FF2B5EF4-FFF2-40B4-BE49-F238E27FC236}">
                <a16:creationId xmlns:a16="http://schemas.microsoft.com/office/drawing/2014/main" id="{665DF7F7-3BE2-46FE-BEE8-1F3FEB1983D7}"/>
              </a:ext>
            </a:extLst>
          </p:cNvPr>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378623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4222D-E4AC-4F4B-BA23-05473955E0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5AC0E2-E598-4714-97B8-D818BB3D60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458CB5B-B6CA-407A-B9F5-DB441E406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F10F1A-41B9-4968-9048-217FECAAF93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C742CC-F9D8-42D3-BC34-75DF876DF7CF}"/>
              </a:ext>
            </a:extLst>
          </p:cNvPr>
          <p:cNvSpPr>
            <a:spLocks noGrp="1"/>
          </p:cNvSpPr>
          <p:nvPr>
            <p:ph type="ftr" sz="quarter" idx="11"/>
          </p:nvPr>
        </p:nvSpPr>
        <p:spPr/>
        <p:txBody>
          <a:bodyPr/>
          <a:lstStyle/>
          <a:p>
            <a:r>
              <a:rPr lang="en-US" dirty="0"/>
              <a:t>THE COMMON MARKET FOR EASTERN &amp; SOUTHERN AFRICA</a:t>
            </a:r>
          </a:p>
        </p:txBody>
      </p:sp>
      <p:sp>
        <p:nvSpPr>
          <p:cNvPr id="7" name="Slide Number Placeholder 6">
            <a:extLst>
              <a:ext uri="{FF2B5EF4-FFF2-40B4-BE49-F238E27FC236}">
                <a16:creationId xmlns:a16="http://schemas.microsoft.com/office/drawing/2014/main" id="{A259F7ED-3067-455E-9672-09934EDE99A9}"/>
              </a:ext>
            </a:extLst>
          </p:cNvPr>
          <p:cNvSpPr>
            <a:spLocks noGrp="1"/>
          </p:cNvSpPr>
          <p:nvPr>
            <p:ph type="sldNum" sz="quarter" idx="12"/>
          </p:nvPr>
        </p:nvSpPr>
        <p:spPr/>
        <p:txBody>
          <a:bodyPr/>
          <a:lstStyle/>
          <a:p>
            <a:fld id="{2033BD64-EB8F-45F6-8446-4EFA7423389E}" type="slidenum">
              <a:rPr lang="en-US" smtClean="0"/>
              <a:pPr/>
              <a:t>‹#›</a:t>
            </a:fld>
            <a:endParaRPr lang="en-US" dirty="0"/>
          </a:p>
        </p:txBody>
      </p:sp>
    </p:spTree>
    <p:extLst>
      <p:ext uri="{BB962C8B-B14F-4D97-AF65-F5344CB8AC3E}">
        <p14:creationId xmlns:p14="http://schemas.microsoft.com/office/powerpoint/2010/main" val="215317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D2CD5-D026-4DF7-B77F-ACD8D9D3D3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F51C1B-DFD1-4F3B-97DF-5FC687FA92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3FF37-08DF-48DE-B7F1-3A3AF83E5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100D207E-8890-4CC8-B8CF-80B73E1A2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THE COMMON MARKET FOR EASTERN &amp; SOUTHERN AFRICA</a:t>
            </a:r>
          </a:p>
        </p:txBody>
      </p:sp>
      <p:sp>
        <p:nvSpPr>
          <p:cNvPr id="6" name="Slide Number Placeholder 5">
            <a:extLst>
              <a:ext uri="{FF2B5EF4-FFF2-40B4-BE49-F238E27FC236}">
                <a16:creationId xmlns:a16="http://schemas.microsoft.com/office/drawing/2014/main" id="{3C90E9D7-8A30-404D-A110-81BEC5516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dirty="0"/>
          </a:p>
        </p:txBody>
      </p:sp>
      <p:pic>
        <p:nvPicPr>
          <p:cNvPr id="7" name="Picture 2" descr="image">
            <a:extLst>
              <a:ext uri="{FF2B5EF4-FFF2-40B4-BE49-F238E27FC236}">
                <a16:creationId xmlns:a16="http://schemas.microsoft.com/office/drawing/2014/main" id="{8C2A57DB-D52E-4DC5-9656-6773603880F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77889" y="230188"/>
            <a:ext cx="658454" cy="658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7927892"/>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M"/>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THE COMMON MARKET FOR EASTERN &amp; SOUTHERN AFRICA</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8F63A3B-78C7-47BE-AE5E-E10140E04643}" type="slidenum">
              <a:rPr lang="en-US" smtClean="0"/>
              <a:pPr/>
              <a:t>‹#›</a:t>
            </a:fld>
            <a:endParaRPr lang="en-US" dirty="0"/>
          </a:p>
        </p:txBody>
      </p:sp>
      <p:pic>
        <p:nvPicPr>
          <p:cNvPr id="8" name="Picture 2" descr="image">
            <a:extLst>
              <a:ext uri="{FF2B5EF4-FFF2-40B4-BE49-F238E27FC236}">
                <a16:creationId xmlns:a16="http://schemas.microsoft.com/office/drawing/2014/main" id="{93660613-3A3C-3300-5382-080A311F6460}"/>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77889" y="230188"/>
            <a:ext cx="658454" cy="658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8134260"/>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7.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hyperlink" Target="https://eco.comesa.in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info@comesa.int" TargetMode="External"/><Relationship Id="rId2" Type="http://schemas.openxmlformats.org/officeDocument/2006/relationships/image" Target="../media/image67.jpeg"/><Relationship Id="rId1" Type="http://schemas.openxmlformats.org/officeDocument/2006/relationships/slideLayout" Target="../slideLayouts/slideLayout4.xml"/><Relationship Id="rId4" Type="http://schemas.openxmlformats.org/officeDocument/2006/relationships/hyperlink" Target="https://eco.comesa.in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3.png"/><Relationship Id="rId3" Type="http://schemas.openxmlformats.org/officeDocument/2006/relationships/image" Target="../media/image29.png"/><Relationship Id="rId21" Type="http://schemas.openxmlformats.org/officeDocument/2006/relationships/image" Target="../media/image45.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2.png"/><Relationship Id="rId25" Type="http://schemas.openxmlformats.org/officeDocument/2006/relationships/image" Target="../media/image49.PNG"/><Relationship Id="rId2" Type="http://schemas.openxmlformats.org/officeDocument/2006/relationships/image" Target="../media/image28.png"/><Relationship Id="rId16" Type="http://schemas.openxmlformats.org/officeDocument/2006/relationships/hyperlink" Target="http://about.comesa.int/index.php?option=com_content&amp;view=article&amp;id=90&amp;Itemid=154" TargetMode="External"/><Relationship Id="rId20"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gif"/><Relationship Id="rId24" Type="http://schemas.openxmlformats.org/officeDocument/2006/relationships/image" Target="../media/image48.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7.png"/><Relationship Id="rId10" Type="http://schemas.openxmlformats.org/officeDocument/2006/relationships/image" Target="../media/image36.png"/><Relationship Id="rId19" Type="http://schemas.openxmlformats.org/officeDocument/2006/relationships/hyperlink" Target="http://about.comesa.int/index.php?option=com_content&amp;view=article&amp;id=90&amp;Itemid=156" TargetMode="External"/><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6.gif"/></Relationships>
</file>

<file path=ppt/slides/_rels/slide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A4A2-A881-D04E-49AC-5525E975E1FC}"/>
              </a:ext>
            </a:extLst>
          </p:cNvPr>
          <p:cNvSpPr>
            <a:spLocks noGrp="1"/>
          </p:cNvSpPr>
          <p:nvPr>
            <p:ph type="title"/>
          </p:nvPr>
        </p:nvSpPr>
        <p:spPr>
          <a:xfrm>
            <a:off x="98299" y="202926"/>
            <a:ext cx="11033760" cy="1329870"/>
          </a:xfrm>
        </p:spPr>
        <p:txBody>
          <a:bodyPr>
            <a:noAutofit/>
          </a:bodyPr>
          <a:lstStyle/>
          <a:p>
            <a:pPr algn="ctr">
              <a:lnSpc>
                <a:spcPct val="100000"/>
              </a:lnSpc>
            </a:pPr>
            <a:br>
              <a:rPr lang="en-GB" sz="3200" b="1" kern="0" dirty="0">
                <a:solidFill>
                  <a:srgbClr val="0070C0"/>
                </a:solidFill>
                <a:effectLst/>
                <a:latin typeface="Arial" panose="020B0604020202020204" pitchFamily="34" charset="0"/>
                <a:ea typeface="Calibri" panose="020F0502020204030204" pitchFamily="34" charset="0"/>
                <a:cs typeface="Arial" panose="020B0604020202020204" pitchFamily="34" charset="0"/>
              </a:rPr>
            </a:br>
            <a:br>
              <a:rPr lang="en-GB" sz="3200" b="1" kern="0" dirty="0">
                <a:solidFill>
                  <a:srgbClr val="0070C0"/>
                </a:solidFill>
                <a:effectLst/>
                <a:latin typeface="Arial" panose="020B0604020202020204" pitchFamily="34" charset="0"/>
                <a:ea typeface="Calibri" panose="020F0502020204030204" pitchFamily="34" charset="0"/>
                <a:cs typeface="Arial" panose="020B0604020202020204" pitchFamily="34" charset="0"/>
              </a:rPr>
            </a:br>
            <a:r>
              <a:rPr lang="en-GB" sz="3200" b="1" kern="0" dirty="0">
                <a:solidFill>
                  <a:srgbClr val="0070C0"/>
                </a:solidFill>
                <a:effectLst/>
                <a:latin typeface="Arial" panose="020B0604020202020204" pitchFamily="34" charset="0"/>
                <a:ea typeface="Calibri" panose="020F0502020204030204" pitchFamily="34" charset="0"/>
                <a:cs typeface="Arial" panose="020B0604020202020204" pitchFamily="34" charset="0"/>
              </a:rPr>
              <a:t>Overview OF the COMESA </a:t>
            </a:r>
            <a:br>
              <a:rPr lang="en-GB" sz="3200" b="1" kern="0" dirty="0">
                <a:solidFill>
                  <a:srgbClr val="0070C0"/>
                </a:solidFill>
                <a:effectLst/>
                <a:latin typeface="Arial" panose="020B0604020202020204" pitchFamily="34" charset="0"/>
                <a:ea typeface="Calibri" panose="020F0502020204030204" pitchFamily="34" charset="0"/>
                <a:cs typeface="Arial" panose="020B0604020202020204" pitchFamily="34" charset="0"/>
              </a:rPr>
            </a:br>
            <a:r>
              <a:rPr lang="en-GB" sz="3200" b="1" kern="0" dirty="0">
                <a:solidFill>
                  <a:srgbClr val="0070C0"/>
                </a:solidFill>
                <a:effectLst/>
                <a:latin typeface="Arial" panose="020B0604020202020204" pitchFamily="34" charset="0"/>
                <a:ea typeface="Calibri" panose="020F0502020204030204" pitchFamily="34" charset="0"/>
                <a:cs typeface="Arial" panose="020B0604020202020204" pitchFamily="34" charset="0"/>
              </a:rPr>
              <a:t>ELECTRONIC CERTIFICATE OF ORIGIN (e-CO)</a:t>
            </a:r>
            <a:br>
              <a:rPr lang="en-GB" sz="3200" b="1" kern="0" dirty="0">
                <a:solidFill>
                  <a:srgbClr val="0070C0"/>
                </a:solidFill>
                <a:effectLst/>
                <a:latin typeface="Arial" panose="020B0604020202020204" pitchFamily="34" charset="0"/>
                <a:ea typeface="Calibri" panose="020F0502020204030204" pitchFamily="34" charset="0"/>
                <a:cs typeface="Arial" panose="020B0604020202020204" pitchFamily="34" charset="0"/>
              </a:rPr>
            </a:br>
            <a:r>
              <a:rPr lang="en-GB" sz="3200" b="1" kern="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br>
              <a:rPr lang="en-GB" sz="3200" b="1" kern="0" dirty="0">
                <a:solidFill>
                  <a:srgbClr val="0070C0"/>
                </a:solidFill>
                <a:latin typeface="Arial" panose="020B0604020202020204" pitchFamily="34" charset="0"/>
                <a:ea typeface="Times New Roman" panose="02020603050405020304" pitchFamily="18" charset="0"/>
                <a:cs typeface="Arial" panose="020B0604020202020204" pitchFamily="34" charset="0"/>
              </a:rPr>
            </a:br>
            <a:endParaRPr lang="en-ZM"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0BE5C72-9411-800C-F31E-5A0DEE4C73C8}"/>
              </a:ext>
            </a:extLst>
          </p:cNvPr>
          <p:cNvSpPr>
            <a:spLocks noGrp="1"/>
          </p:cNvSpPr>
          <p:nvPr>
            <p:ph idx="1"/>
          </p:nvPr>
        </p:nvSpPr>
        <p:spPr>
          <a:xfrm>
            <a:off x="274320" y="5313586"/>
            <a:ext cx="11826240" cy="1090544"/>
          </a:xfrm>
        </p:spPr>
        <p:txBody>
          <a:bodyPr>
            <a:noAutofit/>
          </a:bodyPr>
          <a:lstStyle/>
          <a:p>
            <a:pPr marL="0" indent="0" algn="ctr">
              <a:lnSpc>
                <a:spcPct val="100000"/>
              </a:lnSpc>
              <a:spcBef>
                <a:spcPts val="0"/>
              </a:spcBef>
              <a:spcAft>
                <a:spcPts val="800"/>
              </a:spcAft>
              <a:buNone/>
            </a:pPr>
            <a:r>
              <a:rPr lang="en-US" sz="20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Kenya National Launch of the COMESA e-CO</a:t>
            </a:r>
            <a:endParaRPr lang="en-GB" sz="20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indent="0" algn="ctr">
              <a:lnSpc>
                <a:spcPct val="100000"/>
              </a:lnSpc>
              <a:spcBef>
                <a:spcPts val="0"/>
              </a:spcBef>
              <a:spcAft>
                <a:spcPts val="800"/>
              </a:spcAft>
              <a:buNone/>
            </a:pPr>
            <a:r>
              <a:rPr lang="en-GB" sz="2000" b="1" kern="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September 2025, Nairobi, Kenya</a:t>
            </a:r>
            <a:endParaRPr lang="en-ZM"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869ED92-ED69-667C-2F3D-913EF8BF7B85}"/>
              </a:ext>
            </a:extLst>
          </p:cNvPr>
          <p:cNvSpPr>
            <a:spLocks noGrp="1"/>
          </p:cNvSpPr>
          <p:nvPr>
            <p:ph type="ftr" sz="quarter" idx="11"/>
          </p:nvPr>
        </p:nvSpPr>
        <p:spPr>
          <a:xfrm>
            <a:off x="5596471" y="6422854"/>
            <a:ext cx="5044440" cy="365125"/>
          </a:xfrm>
        </p:spPr>
        <p:txBody>
          <a:bodyPr>
            <a:normAutofit/>
          </a:bodyPr>
          <a:lstStyle/>
          <a:p>
            <a:pPr>
              <a:spcAft>
                <a:spcPts val="600"/>
              </a:spcAft>
            </a:pPr>
            <a:r>
              <a:rPr lang="en-US"/>
              <a:t>THE COMMON MARKET FOR EASTERN &amp; SOUTHERN AFRICA</a:t>
            </a:r>
          </a:p>
        </p:txBody>
      </p:sp>
      <p:sp>
        <p:nvSpPr>
          <p:cNvPr id="5" name="Slide Number Placeholder 4">
            <a:extLst>
              <a:ext uri="{FF2B5EF4-FFF2-40B4-BE49-F238E27FC236}">
                <a16:creationId xmlns:a16="http://schemas.microsoft.com/office/drawing/2014/main" id="{4F1532DF-DFD7-125E-406F-423DC49E2A2A}"/>
              </a:ext>
            </a:extLst>
          </p:cNvPr>
          <p:cNvSpPr>
            <a:spLocks noGrp="1"/>
          </p:cNvSpPr>
          <p:nvPr>
            <p:ph type="sldNum" sz="quarter" idx="12"/>
          </p:nvPr>
        </p:nvSpPr>
        <p:spPr>
          <a:xfrm>
            <a:off x="10658927" y="6422854"/>
            <a:ext cx="946264" cy="365125"/>
          </a:xfrm>
        </p:spPr>
        <p:txBody>
          <a:bodyPr>
            <a:normAutofit/>
          </a:bodyPr>
          <a:lstStyle/>
          <a:p>
            <a:pPr>
              <a:spcAft>
                <a:spcPts val="600"/>
              </a:spcAft>
            </a:pPr>
            <a:fld id="{2033BD64-EB8F-45F6-8446-4EFA7423389E}" type="slidenum">
              <a:rPr lang="en-US" smtClean="0"/>
              <a:pPr>
                <a:spcAft>
                  <a:spcPts val="600"/>
                </a:spcAft>
              </a:pPr>
              <a:t>1</a:t>
            </a:fld>
            <a:endParaRPr lang="en-US"/>
          </a:p>
        </p:txBody>
      </p:sp>
      <p:graphicFrame>
        <p:nvGraphicFramePr>
          <p:cNvPr id="7" name="Diagram 6">
            <a:extLst>
              <a:ext uri="{FF2B5EF4-FFF2-40B4-BE49-F238E27FC236}">
                <a16:creationId xmlns:a16="http://schemas.microsoft.com/office/drawing/2014/main" id="{102E5ECC-962F-6282-52B9-6AFBC86D91E3}"/>
              </a:ext>
            </a:extLst>
          </p:cNvPr>
          <p:cNvGraphicFramePr/>
          <p:nvPr>
            <p:extLst>
              <p:ext uri="{D42A27DB-BD31-4B8C-83A1-F6EECF244321}">
                <p14:modId xmlns:p14="http://schemas.microsoft.com/office/powerpoint/2010/main" val="2240564861"/>
              </p:ext>
            </p:extLst>
          </p:nvPr>
        </p:nvGraphicFramePr>
        <p:xfrm>
          <a:off x="91440" y="1875154"/>
          <a:ext cx="5599938" cy="3001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6">
            <a:extLst>
              <a:ext uri="{FF2B5EF4-FFF2-40B4-BE49-F238E27FC236}">
                <a16:creationId xmlns:a16="http://schemas.microsoft.com/office/drawing/2014/main" id="{CF66C53E-9928-02D1-FDA6-98A6B19AF078}"/>
              </a:ext>
            </a:extLst>
          </p:cNvPr>
          <p:cNvSpPr/>
          <p:nvPr/>
        </p:nvSpPr>
        <p:spPr>
          <a:xfrm>
            <a:off x="5750560" y="1893878"/>
            <a:ext cx="6350000" cy="3202463"/>
          </a:xfrm>
          <a:custGeom>
            <a:avLst/>
            <a:gdLst>
              <a:gd name="connsiteX0" fmla="*/ 0 w 5483860"/>
              <a:gd name="connsiteY0" fmla="*/ 0 h 3536950"/>
              <a:gd name="connsiteX1" fmla="*/ 5483860 w 5483860"/>
              <a:gd name="connsiteY1" fmla="*/ 0 h 3536950"/>
              <a:gd name="connsiteX2" fmla="*/ 5483860 w 5483860"/>
              <a:gd name="connsiteY2" fmla="*/ 3536950 h 3536950"/>
              <a:gd name="connsiteX3" fmla="*/ 0 w 5483860"/>
              <a:gd name="connsiteY3" fmla="*/ 3536950 h 3536950"/>
              <a:gd name="connsiteX4" fmla="*/ 0 w 5483860"/>
              <a:gd name="connsiteY4" fmla="*/ 0 h 3536950"/>
              <a:gd name="connsiteX0" fmla="*/ 0 w 5483860"/>
              <a:gd name="connsiteY0" fmla="*/ 0 h 3536950"/>
              <a:gd name="connsiteX1" fmla="*/ 5483860 w 5483860"/>
              <a:gd name="connsiteY1" fmla="*/ 0 h 3536950"/>
              <a:gd name="connsiteX2" fmla="*/ 5483860 w 5483860"/>
              <a:gd name="connsiteY2" fmla="*/ 3536950 h 3536950"/>
              <a:gd name="connsiteX3" fmla="*/ 12700 w 5483860"/>
              <a:gd name="connsiteY3" fmla="*/ 3289300 h 3536950"/>
              <a:gd name="connsiteX4" fmla="*/ 0 w 5483860"/>
              <a:gd name="connsiteY4" fmla="*/ 0 h 3536950"/>
              <a:gd name="connsiteX0" fmla="*/ 0 w 5490210"/>
              <a:gd name="connsiteY0" fmla="*/ 0 h 3289300"/>
              <a:gd name="connsiteX1" fmla="*/ 5483860 w 5490210"/>
              <a:gd name="connsiteY1" fmla="*/ 0 h 3289300"/>
              <a:gd name="connsiteX2" fmla="*/ 5490210 w 5490210"/>
              <a:gd name="connsiteY2" fmla="*/ 3251200 h 3289300"/>
              <a:gd name="connsiteX3" fmla="*/ 12700 w 5490210"/>
              <a:gd name="connsiteY3" fmla="*/ 3289300 h 3289300"/>
              <a:gd name="connsiteX4" fmla="*/ 0 w 5490210"/>
              <a:gd name="connsiteY4" fmla="*/ 0 h 3289300"/>
              <a:gd name="connsiteX0" fmla="*/ 0 w 5490210"/>
              <a:gd name="connsiteY0" fmla="*/ 0 h 3289300"/>
              <a:gd name="connsiteX1" fmla="*/ 5483860 w 5490210"/>
              <a:gd name="connsiteY1" fmla="*/ 0 h 3289300"/>
              <a:gd name="connsiteX2" fmla="*/ 5490210 w 5490210"/>
              <a:gd name="connsiteY2" fmla="*/ 3251200 h 3289300"/>
              <a:gd name="connsiteX3" fmla="*/ 12700 w 5490210"/>
              <a:gd name="connsiteY3" fmla="*/ 3289300 h 3289300"/>
              <a:gd name="connsiteX4" fmla="*/ 0 w 5490210"/>
              <a:gd name="connsiteY4" fmla="*/ 0 h 3289300"/>
              <a:gd name="connsiteX0" fmla="*/ 0 w 5490210"/>
              <a:gd name="connsiteY0" fmla="*/ 0 h 3251200"/>
              <a:gd name="connsiteX1" fmla="*/ 5483860 w 5490210"/>
              <a:gd name="connsiteY1" fmla="*/ 0 h 3251200"/>
              <a:gd name="connsiteX2" fmla="*/ 5490210 w 5490210"/>
              <a:gd name="connsiteY2" fmla="*/ 3251200 h 3251200"/>
              <a:gd name="connsiteX3" fmla="*/ 19050 w 5490210"/>
              <a:gd name="connsiteY3" fmla="*/ 3028950 h 3251200"/>
              <a:gd name="connsiteX4" fmla="*/ 0 w 5490210"/>
              <a:gd name="connsiteY4" fmla="*/ 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210" h="3251200">
                <a:moveTo>
                  <a:pt x="0" y="0"/>
                </a:moveTo>
                <a:lnTo>
                  <a:pt x="5483860" y="0"/>
                </a:lnTo>
                <a:cubicBezTo>
                  <a:pt x="5485977" y="1083733"/>
                  <a:pt x="5488093" y="2167467"/>
                  <a:pt x="5490210" y="3251200"/>
                </a:cubicBezTo>
                <a:cubicBezTo>
                  <a:pt x="3664373" y="3016250"/>
                  <a:pt x="1844887" y="3016250"/>
                  <a:pt x="19050" y="3028950"/>
                </a:cubicBezTo>
                <a:cubicBezTo>
                  <a:pt x="14817" y="1932517"/>
                  <a:pt x="4233" y="1096433"/>
                  <a:pt x="0" y="0"/>
                </a:cubicBezTo>
                <a:close/>
              </a:path>
            </a:pathLst>
          </a:custGeom>
          <a:blipFill>
            <a:blip r:embed="rId7"/>
            <a:stretch>
              <a:fillRect/>
            </a:stretch>
          </a:bli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36195" lvl="0" indent="0" algn="ctr" defTabSz="914400" eaLnBrk="1" fontAlgn="auto" latinLnBrk="0" hangingPunct="1">
              <a:lnSpc>
                <a:spcPct val="107000"/>
              </a:lnSpc>
              <a:spcBef>
                <a:spcPts val="0"/>
              </a:spcBef>
              <a:spcAft>
                <a:spcPts val="800"/>
              </a:spcAft>
              <a:buClrTx/>
              <a:buSzTx/>
              <a:buFontTx/>
              <a:buNone/>
              <a:tabLst/>
              <a:defRPr/>
            </a:pPr>
            <a:r>
              <a:rPr kumimoji="0" lang="en-GB" sz="2200" b="1" i="1" u="none" strike="noStrike" kern="100" cap="none" spc="0" normalizeH="0" baseline="0" noProof="0" dirty="0">
                <a:ln>
                  <a:noFill/>
                </a:ln>
                <a:solidFill>
                  <a:srgbClr val="002060"/>
                </a:solidFill>
                <a:effectLst/>
                <a:uLnTx/>
                <a:uFillTx/>
                <a:latin typeface="Bahnschrift Condensed" panose="020B0502040204020203" pitchFamily="34" charset="0"/>
                <a:ea typeface="DengXian" panose="02010600030101010101" pitchFamily="2" charset="-122"/>
                <a:cs typeface="Arial" panose="020B0604020202020204" pitchFamily="34" charset="0"/>
              </a:rPr>
              <a:t> </a:t>
            </a:r>
            <a:endParaRPr kumimoji="0" lang="en-ZM" sz="1100" b="0" i="0" u="none" strike="noStrike" kern="100" cap="none" spc="0" normalizeH="0" baseline="0" noProof="0" dirty="0">
              <a:ln>
                <a:noFill/>
              </a:ln>
              <a:solidFill>
                <a:sysClr val="window" lastClr="FFFFFF"/>
              </a:solidFill>
              <a:effectLst/>
              <a:uLnTx/>
              <a:uFillTx/>
              <a:latin typeface="Calibri" panose="020F0502020204030204"/>
              <a:ea typeface="DengXian" panose="02010600030101010101" pitchFamily="2" charset="-122"/>
              <a:cs typeface="Arial" panose="020B0604020202020204" pitchFamily="34" charset="0"/>
            </a:endParaRPr>
          </a:p>
          <a:p>
            <a:pPr marL="0" marR="36195" lvl="0" indent="0" algn="ctr" defTabSz="914400" eaLnBrk="1" fontAlgn="auto" latinLnBrk="0" hangingPunct="1">
              <a:lnSpc>
                <a:spcPct val="107000"/>
              </a:lnSpc>
              <a:spcBef>
                <a:spcPts val="0"/>
              </a:spcBef>
              <a:spcAft>
                <a:spcPts val="800"/>
              </a:spcAft>
              <a:buClrTx/>
              <a:buSzTx/>
              <a:buFontTx/>
              <a:buNone/>
              <a:tabLst/>
              <a:defRPr/>
            </a:pPr>
            <a:r>
              <a:rPr kumimoji="0" lang="en-GB" sz="2200" b="1" i="1" u="none" strike="noStrike" kern="100" cap="none" spc="0" normalizeH="0" baseline="0" noProof="0" dirty="0">
                <a:ln>
                  <a:noFill/>
                </a:ln>
                <a:solidFill>
                  <a:srgbClr val="002060"/>
                </a:solidFill>
                <a:effectLst/>
                <a:uLnTx/>
                <a:uFillTx/>
                <a:latin typeface="Bahnschrift Condensed" panose="020B0502040204020203" pitchFamily="34" charset="0"/>
                <a:ea typeface="DengXian" panose="02010600030101010101" pitchFamily="2" charset="-122"/>
                <a:cs typeface="Arial" panose="020B0604020202020204" pitchFamily="34" charset="0"/>
              </a:rPr>
              <a:t> </a:t>
            </a:r>
            <a:endParaRPr kumimoji="0" lang="en-ZM" sz="1100" b="0" i="0" u="none" strike="noStrike" kern="100" cap="none" spc="0" normalizeH="0" baseline="0" noProof="0" dirty="0">
              <a:ln>
                <a:noFill/>
              </a:ln>
              <a:solidFill>
                <a:sysClr val="window" lastClr="FFFFFF"/>
              </a:solidFill>
              <a:effectLst/>
              <a:uLnTx/>
              <a:uFillTx/>
              <a:latin typeface="Calibri" panose="020F0502020204030204"/>
              <a:ea typeface="DengXian" panose="02010600030101010101" pitchFamily="2" charset="-122"/>
              <a:cs typeface="Arial" panose="020B0604020202020204" pitchFamily="34" charset="0"/>
            </a:endParaRPr>
          </a:p>
          <a:p>
            <a:pPr marL="3200400" marR="0" lvl="0" indent="0" algn="ctr" defTabSz="914400" eaLnBrk="1" fontAlgn="auto" latinLnBrk="0" hangingPunct="1">
              <a:lnSpc>
                <a:spcPct val="107000"/>
              </a:lnSpc>
              <a:spcBef>
                <a:spcPts val="0"/>
              </a:spcBef>
              <a:spcAft>
                <a:spcPts val="800"/>
              </a:spcAft>
              <a:buClrTx/>
              <a:buSzTx/>
              <a:buFontTx/>
              <a:buNone/>
              <a:tabLst/>
              <a:defRPr/>
            </a:pPr>
            <a:r>
              <a:rPr kumimoji="0" lang="en-ZM" sz="1100" b="0" i="0" u="none" strike="noStrike" kern="100" cap="none" spc="0" normalizeH="0" baseline="0" noProof="0" dirty="0">
                <a:ln>
                  <a:noFill/>
                </a:ln>
                <a:solidFill>
                  <a:srgbClr val="002060"/>
                </a:solidFill>
                <a:effectLst/>
                <a:uLnTx/>
                <a:uFillTx/>
                <a:latin typeface="Calibri" panose="020F0502020204030204"/>
                <a:ea typeface="DengXian" panose="02010600030101010101" pitchFamily="2" charset="-122"/>
                <a:cs typeface="Arial" panose="020B0604020202020204" pitchFamily="34" charset="0"/>
              </a:rPr>
              <a:t> </a:t>
            </a:r>
            <a:endParaRPr kumimoji="0" lang="en-ZM" sz="1100" b="0" i="0" u="none" strike="noStrike" kern="100" cap="none" spc="0" normalizeH="0" baseline="0" noProof="0" dirty="0">
              <a:ln>
                <a:noFill/>
              </a:ln>
              <a:solidFill>
                <a:sysClr val="window" lastClr="FFFFFF"/>
              </a:solidFill>
              <a:effectLst/>
              <a:uLnTx/>
              <a:uFillTx/>
              <a:latin typeface="Calibri" panose="020F0502020204030204"/>
              <a:ea typeface="DengXian" panose="02010600030101010101" pitchFamily="2" charset="-122"/>
              <a:cs typeface="Arial" panose="020B060402020202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M" sz="1100" b="0" i="0" u="none" strike="noStrike" kern="100" cap="none" spc="0" normalizeH="0" baseline="0" noProof="0" dirty="0">
                <a:ln>
                  <a:noFill/>
                </a:ln>
                <a:solidFill>
                  <a:srgbClr val="002060"/>
                </a:solidFill>
                <a:effectLst/>
                <a:uLnTx/>
                <a:uFillTx/>
                <a:latin typeface="Calibri" panose="020F0502020204030204"/>
                <a:ea typeface="DengXian" panose="02010600030101010101" pitchFamily="2" charset="-122"/>
                <a:cs typeface="Arial" panose="020B0604020202020204" pitchFamily="34" charset="0"/>
              </a:rPr>
              <a:t> </a:t>
            </a:r>
            <a:endParaRPr kumimoji="0" lang="en-ZM" sz="1100" b="0" i="0" u="none" strike="noStrike" kern="100" cap="none" spc="0" normalizeH="0" baseline="0" noProof="0" dirty="0">
              <a:ln>
                <a:noFill/>
              </a:ln>
              <a:solidFill>
                <a:sysClr val="window" lastClr="FFFFFF"/>
              </a:solidFill>
              <a:effectLst/>
              <a:uLnTx/>
              <a:uFillTx/>
              <a:latin typeface="Calibri" panose="020F0502020204030204"/>
              <a:ea typeface="DengXian" panose="02010600030101010101" pitchFamily="2" charset="-122"/>
              <a:cs typeface="Arial" panose="020B060402020202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M" sz="1100" b="0" i="0" u="none" strike="noStrike" kern="100" cap="none" spc="0" normalizeH="0" baseline="0" noProof="0" dirty="0">
                <a:ln>
                  <a:noFill/>
                </a:ln>
                <a:solidFill>
                  <a:srgbClr val="002060"/>
                </a:solidFill>
                <a:effectLst/>
                <a:uLnTx/>
                <a:uFillTx/>
                <a:latin typeface="Calibri" panose="020F0502020204030204"/>
                <a:ea typeface="DengXian" panose="02010600030101010101" pitchFamily="2" charset="-122"/>
                <a:cs typeface="Arial" panose="020B0604020202020204" pitchFamily="34" charset="0"/>
              </a:rPr>
              <a:t> </a:t>
            </a:r>
            <a:endParaRPr kumimoji="0" lang="en-ZM" sz="1100" b="0" i="0" u="none" strike="noStrike" kern="100" cap="none" spc="0" normalizeH="0" baseline="0" noProof="0" dirty="0">
              <a:ln>
                <a:noFill/>
              </a:ln>
              <a:solidFill>
                <a:sysClr val="window" lastClr="FFFFFF"/>
              </a:solidFill>
              <a:effectLst/>
              <a:uLnTx/>
              <a:uFillTx/>
              <a:latin typeface="Calibri" panose="020F0502020204030204"/>
              <a:ea typeface="DengXian" panose="02010600030101010101" pitchFamily="2" charset="-122"/>
              <a:cs typeface="Arial" panose="020B0604020202020204" pitchFamily="34" charset="0"/>
            </a:endParaRPr>
          </a:p>
          <a:p>
            <a:pPr marL="0" marR="0" lvl="0" indent="0" algn="r" defTabSz="914400" eaLnBrk="1" fontAlgn="auto" latinLnBrk="0" hangingPunct="1">
              <a:lnSpc>
                <a:spcPct val="107000"/>
              </a:lnSpc>
              <a:spcBef>
                <a:spcPts val="0"/>
              </a:spcBef>
              <a:spcAft>
                <a:spcPts val="800"/>
              </a:spcAft>
              <a:buClrTx/>
              <a:buSzTx/>
              <a:buFontTx/>
              <a:buNone/>
              <a:tabLst/>
              <a:defRPr/>
            </a:pPr>
            <a:r>
              <a:rPr kumimoji="0" lang="en-ZM" sz="1100" b="0" i="0" u="none" strike="noStrike" kern="100" cap="none" spc="0" normalizeH="0" baseline="0" noProof="0" dirty="0">
                <a:ln>
                  <a:noFill/>
                </a:ln>
                <a:solidFill>
                  <a:srgbClr val="002060"/>
                </a:solidFill>
                <a:effectLst/>
                <a:uLnTx/>
                <a:uFillTx/>
                <a:latin typeface="Calibri" panose="020F0502020204030204"/>
                <a:ea typeface="DengXian" panose="02010600030101010101" pitchFamily="2" charset="-122"/>
                <a:cs typeface="Arial" panose="020B0604020202020204" pitchFamily="34" charset="0"/>
              </a:rPr>
              <a:t> </a:t>
            </a:r>
            <a:endParaRPr kumimoji="0" lang="en-ZM" sz="1100" b="0" i="0" u="none" strike="noStrike" kern="100" cap="none" spc="0" normalizeH="0" baseline="0" noProof="0" dirty="0">
              <a:ln>
                <a:noFill/>
              </a:ln>
              <a:solidFill>
                <a:sysClr val="window" lastClr="FFFFFF"/>
              </a:solidFill>
              <a:effectLst/>
              <a:uLnTx/>
              <a:uFillTx/>
              <a:latin typeface="Calibri" panose="020F0502020204030204"/>
              <a:ea typeface="DengXian" panose="02010600030101010101" pitchFamily="2" charset="-122"/>
              <a:cs typeface="Arial" panose="020B0604020202020204" pitchFamily="34" charset="0"/>
            </a:endParaRPr>
          </a:p>
          <a:p>
            <a:pPr marL="0" marR="0" lvl="0" indent="0" algn="r" defTabSz="914400" eaLnBrk="1" fontAlgn="auto" latinLnBrk="0" hangingPunct="1">
              <a:lnSpc>
                <a:spcPct val="107000"/>
              </a:lnSpc>
              <a:spcBef>
                <a:spcPts val="0"/>
              </a:spcBef>
              <a:spcAft>
                <a:spcPts val="800"/>
              </a:spcAft>
              <a:buClrTx/>
              <a:buSzTx/>
              <a:buFontTx/>
              <a:buNone/>
              <a:tabLst/>
              <a:defRPr/>
            </a:pPr>
            <a:r>
              <a:rPr kumimoji="0" lang="en-ZM" sz="1100" b="0" i="0" u="none" strike="noStrike" kern="100" cap="none" spc="0" normalizeH="0" baseline="0" noProof="0" dirty="0">
                <a:ln>
                  <a:noFill/>
                </a:ln>
                <a:solidFill>
                  <a:srgbClr val="002060"/>
                </a:solidFill>
                <a:effectLst/>
                <a:uLnTx/>
                <a:uFillTx/>
                <a:latin typeface="Calibri" panose="020F0502020204030204"/>
                <a:ea typeface="DengXian" panose="02010600030101010101" pitchFamily="2" charset="-122"/>
                <a:cs typeface="Arial" panose="020B0604020202020204" pitchFamily="34" charset="0"/>
              </a:rPr>
              <a:t> </a:t>
            </a:r>
            <a:endParaRPr kumimoji="0" lang="en-ZM" sz="1100" b="0" i="0" u="none" strike="noStrike" kern="100" cap="none" spc="0" normalizeH="0" baseline="0" noProof="0" dirty="0">
              <a:ln>
                <a:noFill/>
              </a:ln>
              <a:solidFill>
                <a:sysClr val="window" lastClr="FFFFFF"/>
              </a:solidFill>
              <a:effectLst/>
              <a:uLnTx/>
              <a:uFillTx/>
              <a:latin typeface="Calibri" panose="020F0502020204030204"/>
              <a:ea typeface="DengXian" panose="02010600030101010101" pitchFamily="2" charset="-122"/>
              <a:cs typeface="Arial" panose="020B060402020202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M" sz="1100" b="0" i="0" u="none" strike="noStrike" kern="100" cap="none" spc="0" normalizeH="0" baseline="0" noProof="0" dirty="0">
                <a:ln>
                  <a:noFill/>
                </a:ln>
                <a:solidFill>
                  <a:srgbClr val="002060"/>
                </a:solidFill>
                <a:effectLst/>
                <a:uLnTx/>
                <a:uFillTx/>
                <a:latin typeface="Calibri" panose="020F0502020204030204"/>
                <a:ea typeface="DengXian" panose="02010600030101010101" pitchFamily="2" charset="-122"/>
                <a:cs typeface="Arial" panose="020B0604020202020204" pitchFamily="34" charset="0"/>
              </a:rPr>
              <a:t> </a:t>
            </a:r>
            <a:endParaRPr kumimoji="0" lang="en-ZM" sz="1100" b="0" i="0" u="none" strike="noStrike" kern="100" cap="none" spc="0" normalizeH="0" baseline="0" noProof="0" dirty="0">
              <a:ln>
                <a:noFill/>
              </a:ln>
              <a:solidFill>
                <a:sysClr val="window" lastClr="FFFFFF"/>
              </a:solidFill>
              <a:effectLst/>
              <a:uLnTx/>
              <a:uFillTx/>
              <a:latin typeface="Calibri" panose="020F0502020204030204"/>
              <a:ea typeface="DengXian" panose="02010600030101010101" pitchFamily="2" charset="-122"/>
              <a:cs typeface="Arial" panose="020B060402020202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M" sz="1100" b="0" i="0" u="none" strike="noStrike" kern="100" cap="none" spc="0" normalizeH="0" baseline="0" noProof="0" dirty="0">
                <a:ln>
                  <a:noFill/>
                </a:ln>
                <a:solidFill>
                  <a:srgbClr val="002060"/>
                </a:solidFill>
                <a:effectLst/>
                <a:uLnTx/>
                <a:uFillTx/>
                <a:latin typeface="Calibri" panose="020F0502020204030204"/>
                <a:ea typeface="DengXian" panose="02010600030101010101" pitchFamily="2" charset="-122"/>
                <a:cs typeface="Arial" panose="020B0604020202020204" pitchFamily="34" charset="0"/>
              </a:rPr>
              <a:t> </a:t>
            </a:r>
            <a:endParaRPr kumimoji="0" lang="en-ZM" sz="1100" b="0" i="0" u="none" strike="noStrike" kern="100" cap="none" spc="0" normalizeH="0" baseline="0" noProof="0" dirty="0">
              <a:ln>
                <a:noFill/>
              </a:ln>
              <a:solidFill>
                <a:sysClr val="window" lastClr="FFFFFF"/>
              </a:solidFill>
              <a:effectLst/>
              <a:uLnTx/>
              <a:uFillTx/>
              <a:latin typeface="Calibri" panose="020F0502020204030204"/>
              <a:ea typeface="DengXian" panose="02010600030101010101" pitchFamily="2" charset="-122"/>
              <a:cs typeface="Arial" panose="020B060402020202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M" sz="1100" b="0" i="0" u="none" strike="noStrike" kern="100" cap="none" spc="0" normalizeH="0" baseline="0" noProof="0" dirty="0">
                <a:ln>
                  <a:noFill/>
                </a:ln>
                <a:solidFill>
                  <a:srgbClr val="002060"/>
                </a:solidFill>
                <a:effectLst/>
                <a:uLnTx/>
                <a:uFillTx/>
                <a:latin typeface="Calibri" panose="020F0502020204030204"/>
                <a:ea typeface="DengXian" panose="02010600030101010101" pitchFamily="2" charset="-122"/>
                <a:cs typeface="Arial" panose="020B0604020202020204" pitchFamily="34" charset="0"/>
              </a:rPr>
              <a:t> </a:t>
            </a:r>
            <a:endParaRPr kumimoji="0" lang="en-ZM" sz="1100" b="0" i="0" u="none" strike="noStrike" kern="100" cap="none" spc="0" normalizeH="0" baseline="0" noProof="0" dirty="0">
              <a:ln>
                <a:noFill/>
              </a:ln>
              <a:solidFill>
                <a:sysClr val="window" lastClr="FFFFFF"/>
              </a:solidFill>
              <a:effectLst/>
              <a:uLnTx/>
              <a:uFillTx/>
              <a:latin typeface="Calibri" panose="020F0502020204030204"/>
              <a:ea typeface="DengXian" panose="02010600030101010101" pitchFamily="2" charset="-122"/>
              <a:cs typeface="Arial" panose="020B060402020202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M" sz="1100" b="0" i="0" u="none" strike="noStrike" kern="100" cap="none" spc="0" normalizeH="0" baseline="0" noProof="0" dirty="0">
                <a:ln>
                  <a:noFill/>
                </a:ln>
                <a:solidFill>
                  <a:srgbClr val="002060"/>
                </a:solidFill>
                <a:effectLst/>
                <a:uLnTx/>
                <a:uFillTx/>
                <a:latin typeface="Calibri" panose="020F0502020204030204"/>
                <a:ea typeface="DengXian" panose="02010600030101010101" pitchFamily="2" charset="-122"/>
                <a:cs typeface="Arial" panose="020B0604020202020204" pitchFamily="34" charset="0"/>
              </a:rPr>
              <a:t> </a:t>
            </a:r>
            <a:endParaRPr kumimoji="0" lang="en-ZM" sz="1100" b="0" i="0" u="none" strike="noStrike" kern="100" cap="none" spc="0" normalizeH="0" baseline="0" noProof="0" dirty="0">
              <a:ln>
                <a:noFill/>
              </a:ln>
              <a:solidFill>
                <a:sysClr val="window" lastClr="FFFFFF"/>
              </a:solidFill>
              <a:effectLst/>
              <a:uLnTx/>
              <a:uFillTx/>
              <a:latin typeface="Calibri" panose="020F0502020204030204"/>
              <a:ea typeface="DengXian" panose="02010600030101010101" pitchFamily="2" charset="-122"/>
              <a:cs typeface="Arial" panose="020B0604020202020204" pitchFamily="34" charset="0"/>
            </a:endParaRPr>
          </a:p>
        </p:txBody>
      </p:sp>
      <p:pic>
        <p:nvPicPr>
          <p:cNvPr id="9" name="Picture 8">
            <a:extLst>
              <a:ext uri="{FF2B5EF4-FFF2-40B4-BE49-F238E27FC236}">
                <a16:creationId xmlns:a16="http://schemas.microsoft.com/office/drawing/2014/main" id="{0938579D-9855-FCC7-C6CE-F19343DE6EAB}"/>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22739" y="3158026"/>
            <a:ext cx="1818639" cy="1596853"/>
          </a:xfrm>
          <a:prstGeom prst="rect">
            <a:avLst/>
          </a:prstGeom>
          <a:noFill/>
          <a:ln>
            <a:noFill/>
          </a:ln>
          <a:effectLst>
            <a:outerShdw blurRad="50800" dist="50800" dir="5400000" sx="14000" sy="14000" algn="ctr" rotWithShape="0">
              <a:srgbClr val="000000">
                <a:alpha val="43137"/>
              </a:srgbClr>
            </a:outerShdw>
          </a:effectLst>
        </p:spPr>
      </p:pic>
      <p:pic>
        <p:nvPicPr>
          <p:cNvPr id="11" name="Picture 10">
            <a:extLst>
              <a:ext uri="{FF2B5EF4-FFF2-40B4-BE49-F238E27FC236}">
                <a16:creationId xmlns:a16="http://schemas.microsoft.com/office/drawing/2014/main" id="{E2D54D41-7326-5CFF-7DB6-FDC28DBCEA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33314">
            <a:off x="10370942" y="1903913"/>
            <a:ext cx="1282700" cy="1606550"/>
          </a:xfrm>
          <a:prstGeom prst="rect">
            <a:avLst/>
          </a:prstGeom>
          <a:solidFill>
            <a:srgbClr val="0070C0"/>
          </a:solidFill>
          <a:ln>
            <a:solidFill>
              <a:srgbClr val="0070C0"/>
            </a:solidFill>
          </a:ln>
        </p:spPr>
      </p:pic>
    </p:spTree>
    <p:extLst>
      <p:ext uri="{BB962C8B-B14F-4D97-AF65-F5344CB8AC3E}">
        <p14:creationId xmlns:p14="http://schemas.microsoft.com/office/powerpoint/2010/main" val="258185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6798F-7D34-A57D-02E6-5AB8CC2B93B7}"/>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F8256F98-1D10-4EB2-156F-8E224964379C}"/>
              </a:ext>
            </a:extLst>
          </p:cNvPr>
          <p:cNvSpPr txBox="1">
            <a:spLocks noGrp="1"/>
          </p:cNvSpPr>
          <p:nvPr>
            <p:ph type="title"/>
          </p:nvPr>
        </p:nvSpPr>
        <p:spPr>
          <a:xfrm>
            <a:off x="91440" y="85467"/>
            <a:ext cx="10891520" cy="628377"/>
          </a:xfrm>
          <a:prstGeom prst="rect">
            <a:avLst/>
          </a:prstGeom>
        </p:spPr>
        <p:txBody>
          <a:bodyPr vert="horz" wrap="square" lIns="0" tIns="12700" rIns="0" bIns="0" rtlCol="0">
            <a:spAutoFit/>
          </a:bodyPr>
          <a:lstStyle/>
          <a:p>
            <a:pPr marL="12700" algn="ctr">
              <a:lnSpc>
                <a:spcPct val="100000"/>
              </a:lnSpc>
              <a:spcBef>
                <a:spcPts val="100"/>
              </a:spcBef>
            </a:pPr>
            <a:r>
              <a:rPr lang="en-GB" sz="4000" b="1" dirty="0">
                <a:latin typeface="Arial" panose="020B0604020202020204" pitchFamily="34" charset="0"/>
                <a:cs typeface="Arial" panose="020B0604020202020204" pitchFamily="34" charset="0"/>
              </a:rPr>
              <a:t>Current Statistics on the </a:t>
            </a:r>
            <a:r>
              <a:rPr lang="en-GB" sz="4000" b="1" dirty="0" err="1">
                <a:latin typeface="Arial" panose="020B0604020202020204" pitchFamily="34" charset="0"/>
                <a:cs typeface="Arial" panose="020B0604020202020204" pitchFamily="34" charset="0"/>
              </a:rPr>
              <a:t>eCO</a:t>
            </a:r>
            <a:endParaRPr sz="4000" b="1" dirty="0">
              <a:latin typeface="Arial" panose="020B0604020202020204" pitchFamily="34" charset="0"/>
              <a:cs typeface="Arial" panose="020B0604020202020204" pitchFamily="34" charset="0"/>
            </a:endParaRPr>
          </a:p>
        </p:txBody>
      </p:sp>
      <p:graphicFrame>
        <p:nvGraphicFramePr>
          <p:cNvPr id="23" name="Content Placeholder 22">
            <a:extLst>
              <a:ext uri="{FF2B5EF4-FFF2-40B4-BE49-F238E27FC236}">
                <a16:creationId xmlns:a16="http://schemas.microsoft.com/office/drawing/2014/main" id="{798419C6-985B-CDC0-FE48-99342FE068E2}"/>
              </a:ext>
            </a:extLst>
          </p:cNvPr>
          <p:cNvGraphicFramePr>
            <a:graphicFrameLocks noGrp="1"/>
          </p:cNvGraphicFramePr>
          <p:nvPr>
            <p:ph idx="1"/>
            <p:extLst>
              <p:ext uri="{D42A27DB-BD31-4B8C-83A1-F6EECF244321}">
                <p14:modId xmlns:p14="http://schemas.microsoft.com/office/powerpoint/2010/main" val="229144142"/>
              </p:ext>
            </p:extLst>
          </p:nvPr>
        </p:nvGraphicFramePr>
        <p:xfrm>
          <a:off x="5009744" y="1266825"/>
          <a:ext cx="6344055"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7CC1B3DA-36A3-E3F0-E046-4D4C621161E6}"/>
              </a:ext>
            </a:extLst>
          </p:cNvPr>
          <p:cNvSpPr txBox="1"/>
          <p:nvPr/>
        </p:nvSpPr>
        <p:spPr>
          <a:xfrm>
            <a:off x="838202" y="1266825"/>
            <a:ext cx="3733798" cy="3139321"/>
          </a:xfrm>
          <a:prstGeom prst="rect">
            <a:avLst/>
          </a:prstGeom>
          <a:noFill/>
        </p:spPr>
        <p:txBody>
          <a:bodyPr wrap="square" rtlCol="0">
            <a:spAutoFit/>
          </a:bodyPr>
          <a:lstStyle/>
          <a:p>
            <a:pPr lvl="0" eaLnBrk="0" fontAlgn="base" hangingPunct="0">
              <a:spcBef>
                <a:spcPct val="0"/>
              </a:spcBef>
              <a:spcAft>
                <a:spcPct val="0"/>
              </a:spcAft>
              <a:buFontTx/>
              <a:buChar char="•"/>
            </a:pPr>
            <a:r>
              <a:rPr lang="en-GB" altLang="en-ZM" b="1" dirty="0">
                <a:latin typeface="Arial" panose="020B0604020202020204" pitchFamily="34" charset="0"/>
              </a:rPr>
              <a:t> 4 Countries Integrated</a:t>
            </a:r>
          </a:p>
          <a:p>
            <a:pPr lvl="0" eaLnBrk="0" fontAlgn="base" hangingPunct="0">
              <a:spcBef>
                <a:spcPct val="0"/>
              </a:spcBef>
              <a:spcAft>
                <a:spcPct val="0"/>
              </a:spcAft>
            </a:pPr>
            <a:endParaRPr lang="en-GB" altLang="en-ZM" b="1" dirty="0">
              <a:latin typeface="Arial" panose="020B0604020202020204" pitchFamily="34" charset="0"/>
            </a:endParaRPr>
          </a:p>
          <a:p>
            <a:pPr lvl="0" eaLnBrk="0" fontAlgn="base" hangingPunct="0">
              <a:spcBef>
                <a:spcPct val="0"/>
              </a:spcBef>
              <a:spcAft>
                <a:spcPct val="0"/>
              </a:spcAft>
              <a:buFontTx/>
              <a:buChar char="•"/>
            </a:pPr>
            <a:r>
              <a:rPr lang="en-GB" altLang="en-ZM" b="1" dirty="0">
                <a:latin typeface="Arial" panose="020B0604020202020204" pitchFamily="34" charset="0"/>
              </a:rPr>
              <a:t> Kenya is the 5</a:t>
            </a:r>
            <a:r>
              <a:rPr lang="en-GB" altLang="en-ZM" b="1" baseline="30000" dirty="0">
                <a:latin typeface="Arial" panose="020B0604020202020204" pitchFamily="34" charset="0"/>
              </a:rPr>
              <a:t>th</a:t>
            </a:r>
            <a:r>
              <a:rPr lang="en-GB" altLang="en-ZM" b="1" dirty="0">
                <a:latin typeface="Arial" panose="020B0604020202020204" pitchFamily="34" charset="0"/>
              </a:rPr>
              <a:t> Country  to be integrated</a:t>
            </a:r>
          </a:p>
          <a:p>
            <a:pPr lvl="0" eaLnBrk="0" fontAlgn="base" hangingPunct="0">
              <a:spcBef>
                <a:spcPct val="0"/>
              </a:spcBef>
              <a:spcAft>
                <a:spcPct val="0"/>
              </a:spcAft>
            </a:pPr>
            <a:endParaRPr lang="en-GB" altLang="en-ZM" b="1" dirty="0">
              <a:latin typeface="Arial" panose="020B0604020202020204" pitchFamily="34" charset="0"/>
            </a:endParaRPr>
          </a:p>
          <a:p>
            <a:pPr lvl="0" eaLnBrk="0" fontAlgn="base" hangingPunct="0">
              <a:spcBef>
                <a:spcPct val="0"/>
              </a:spcBef>
              <a:spcAft>
                <a:spcPct val="0"/>
              </a:spcAft>
              <a:buFontTx/>
              <a:buChar char="•"/>
            </a:pPr>
            <a:r>
              <a:rPr lang="en-ZM" altLang="en-ZM" b="1" dirty="0">
                <a:latin typeface="Arial" panose="020B0604020202020204" pitchFamily="34" charset="0"/>
              </a:rPr>
              <a:t>374 Registered Exporters</a:t>
            </a:r>
            <a:endParaRPr lang="en-GB" altLang="en-ZM" b="1" dirty="0">
              <a:latin typeface="Arial" panose="020B0604020202020204" pitchFamily="34" charset="0"/>
            </a:endParaRPr>
          </a:p>
          <a:p>
            <a:pPr lvl="0" eaLnBrk="0" fontAlgn="base" hangingPunct="0">
              <a:spcBef>
                <a:spcPct val="0"/>
              </a:spcBef>
              <a:spcAft>
                <a:spcPct val="0"/>
              </a:spcAft>
            </a:pPr>
            <a:endParaRPr lang="en-ZM" altLang="en-ZM" dirty="0">
              <a:latin typeface="Arial" panose="020B0604020202020204" pitchFamily="34" charset="0"/>
            </a:endParaRPr>
          </a:p>
          <a:p>
            <a:pPr lvl="0" eaLnBrk="0" fontAlgn="base" hangingPunct="0">
              <a:spcBef>
                <a:spcPct val="0"/>
              </a:spcBef>
              <a:spcAft>
                <a:spcPct val="0"/>
              </a:spcAft>
              <a:buFontTx/>
              <a:buChar char="•"/>
            </a:pPr>
            <a:r>
              <a:rPr lang="en-ZM" altLang="en-ZM" b="1" dirty="0">
                <a:latin typeface="Arial" panose="020B0604020202020204" pitchFamily="34" charset="0"/>
              </a:rPr>
              <a:t>5,466 eCOs Issued</a:t>
            </a:r>
            <a:endParaRPr lang="en-GB" altLang="en-ZM" b="1" dirty="0">
              <a:latin typeface="Arial" panose="020B0604020202020204" pitchFamily="34" charset="0"/>
            </a:endParaRPr>
          </a:p>
          <a:p>
            <a:pPr lvl="0" eaLnBrk="0" fontAlgn="base" hangingPunct="0">
              <a:spcBef>
                <a:spcPct val="0"/>
              </a:spcBef>
              <a:spcAft>
                <a:spcPct val="0"/>
              </a:spcAft>
            </a:pPr>
            <a:endParaRPr lang="en-ZM" altLang="en-ZM" dirty="0">
              <a:latin typeface="Arial" panose="020B0604020202020204" pitchFamily="34" charset="0"/>
            </a:endParaRPr>
          </a:p>
          <a:p>
            <a:pPr lvl="0" eaLnBrk="0" fontAlgn="base" hangingPunct="0">
              <a:spcBef>
                <a:spcPct val="0"/>
              </a:spcBef>
              <a:spcAft>
                <a:spcPct val="0"/>
              </a:spcAft>
              <a:buFontTx/>
              <a:buChar char="•"/>
            </a:pPr>
            <a:r>
              <a:rPr lang="en-ZM" altLang="en-ZM" b="1" dirty="0">
                <a:latin typeface="Arial" panose="020B0604020202020204" pitchFamily="34" charset="0"/>
              </a:rPr>
              <a:t>576 eCOs destined to Kenya</a:t>
            </a:r>
            <a:endParaRPr lang="en-ZM" altLang="en-ZM" dirty="0">
              <a:latin typeface="Arial" panose="020B0604020202020204" pitchFamily="34" charset="0"/>
            </a:endParaRPr>
          </a:p>
          <a:p>
            <a:endParaRPr lang="en-ZM" dirty="0"/>
          </a:p>
        </p:txBody>
      </p:sp>
    </p:spTree>
    <p:extLst>
      <p:ext uri="{BB962C8B-B14F-4D97-AF65-F5344CB8AC3E}">
        <p14:creationId xmlns:p14="http://schemas.microsoft.com/office/powerpoint/2010/main" val="353473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THE COMMON MARKET FOR EASTERN &amp; SOUTHERN AFRICA</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3BD64-EB8F-45F6-8446-4EFA742338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Graphic 5" descr="Internet with solid fill">
            <a:extLst>
              <a:ext uri="{FF2B5EF4-FFF2-40B4-BE49-F238E27FC236}">
                <a16:creationId xmlns:a16="http://schemas.microsoft.com/office/drawing/2014/main" id="{F576D8D3-F981-1B1D-D144-08BCCF6D624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80770" y="0"/>
            <a:ext cx="2139950" cy="1517650"/>
          </a:xfrm>
          <a:prstGeom prst="rect">
            <a:avLst/>
          </a:prstGeom>
        </p:spPr>
      </p:pic>
      <p:pic>
        <p:nvPicPr>
          <p:cNvPr id="3" name="Picture 2">
            <a:extLst>
              <a:ext uri="{FF2B5EF4-FFF2-40B4-BE49-F238E27FC236}">
                <a16:creationId xmlns:a16="http://schemas.microsoft.com/office/drawing/2014/main" id="{606A122E-1365-676A-3384-B2FAEC7B5680}"/>
              </a:ext>
            </a:extLst>
          </p:cNvPr>
          <p:cNvPicPr>
            <a:picLocks noChangeAspect="1"/>
          </p:cNvPicPr>
          <p:nvPr/>
        </p:nvPicPr>
        <p:blipFill>
          <a:blip r:embed="rId3"/>
          <a:stretch>
            <a:fillRect/>
          </a:stretch>
        </p:blipFill>
        <p:spPr>
          <a:xfrm>
            <a:off x="193040" y="1384782"/>
            <a:ext cx="11470640" cy="5000712"/>
          </a:xfrm>
          <a:prstGeom prst="rect">
            <a:avLst/>
          </a:prstGeom>
          <a:solidFill>
            <a:srgbClr val="0070C0"/>
          </a:solidFill>
          <a:ln>
            <a:solidFill>
              <a:srgbClr val="0070C0"/>
            </a:solidFill>
          </a:ln>
        </p:spPr>
      </p:pic>
      <p:sp>
        <p:nvSpPr>
          <p:cNvPr id="6" name="object 2">
            <a:extLst>
              <a:ext uri="{FF2B5EF4-FFF2-40B4-BE49-F238E27FC236}">
                <a16:creationId xmlns:a16="http://schemas.microsoft.com/office/drawing/2014/main" id="{040CF3FF-9086-87BA-B837-46B2685017F4}"/>
              </a:ext>
            </a:extLst>
          </p:cNvPr>
          <p:cNvSpPr txBox="1">
            <a:spLocks noGrp="1"/>
          </p:cNvSpPr>
          <p:nvPr>
            <p:ph type="title"/>
          </p:nvPr>
        </p:nvSpPr>
        <p:spPr>
          <a:xfrm>
            <a:off x="3220720" y="521772"/>
            <a:ext cx="7545336" cy="628377"/>
          </a:xfrm>
          <a:prstGeom prst="rect">
            <a:avLst/>
          </a:prstGeom>
        </p:spPr>
        <p:txBody>
          <a:bodyPr vert="horz" wrap="square" lIns="0" tIns="12700" rIns="0" bIns="0" rtlCol="0">
            <a:spAutoFit/>
          </a:bodyPr>
          <a:lstStyle/>
          <a:p>
            <a:pPr marL="12700">
              <a:lnSpc>
                <a:spcPct val="100000"/>
              </a:lnSpc>
              <a:spcBef>
                <a:spcPts val="100"/>
              </a:spcBef>
            </a:pPr>
            <a:r>
              <a:rPr lang="en-GB" sz="4000" b="1" dirty="0">
                <a:solidFill>
                  <a:srgbClr val="0462C1"/>
                </a:solidFill>
                <a:latin typeface="Arial Black" panose="020B0A04020102020204" pitchFamily="34" charset="0"/>
                <a:cs typeface="Arial" panose="020B0604020202020204" pitchFamily="34" charset="0"/>
                <a:hlinkClick r:id="rId4"/>
              </a:rPr>
              <a:t>https://</a:t>
            </a:r>
            <a:r>
              <a:rPr lang="en-GB" sz="4000" b="1" spc="15" dirty="0">
                <a:solidFill>
                  <a:srgbClr val="0462C1"/>
                </a:solidFill>
                <a:latin typeface="Arial Black" panose="020B0A04020102020204" pitchFamily="34" charset="0"/>
                <a:cs typeface="Arial" panose="020B0604020202020204" pitchFamily="34" charset="0"/>
                <a:hlinkClick r:id="rId4"/>
              </a:rPr>
              <a:t>e</a:t>
            </a:r>
            <a:r>
              <a:rPr lang="en-GB" sz="4000" b="1" dirty="0">
                <a:solidFill>
                  <a:srgbClr val="0462C1"/>
                </a:solidFill>
                <a:latin typeface="Arial Black" panose="020B0A04020102020204" pitchFamily="34" charset="0"/>
                <a:cs typeface="Arial" panose="020B0604020202020204" pitchFamily="34" charset="0"/>
                <a:hlinkClick r:id="rId4"/>
              </a:rPr>
              <a:t>co.comes</a:t>
            </a:r>
            <a:r>
              <a:rPr lang="en-GB" sz="4000" b="1" spc="-30" dirty="0">
                <a:solidFill>
                  <a:srgbClr val="0462C1"/>
                </a:solidFill>
                <a:latin typeface="Arial Black" panose="020B0A04020102020204" pitchFamily="34" charset="0"/>
                <a:cs typeface="Arial" panose="020B0604020202020204" pitchFamily="34" charset="0"/>
                <a:hlinkClick r:id="rId4"/>
              </a:rPr>
              <a:t>a</a:t>
            </a:r>
            <a:r>
              <a:rPr lang="en-GB" sz="4000" b="1" dirty="0">
                <a:solidFill>
                  <a:srgbClr val="0462C1"/>
                </a:solidFill>
                <a:latin typeface="Arial Black" panose="020B0A04020102020204" pitchFamily="34" charset="0"/>
                <a:cs typeface="Arial" panose="020B0604020202020204" pitchFamily="34" charset="0"/>
                <a:hlinkClick r:id="rId4"/>
              </a:rPr>
              <a:t>.int</a:t>
            </a:r>
            <a:endParaRPr lang="en-GB" sz="4000" b="1" dirty="0">
              <a:latin typeface="Arial Black" panose="020B0A040201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B65FD9D-0332-B1A4-9E5C-98FA35F1BDD3}"/>
              </a:ext>
            </a:extLst>
          </p:cNvPr>
          <p:cNvPicPr>
            <a:picLocks noChangeAspect="1"/>
          </p:cNvPicPr>
          <p:nvPr/>
        </p:nvPicPr>
        <p:blipFill>
          <a:blip r:embed="rId5"/>
          <a:stretch>
            <a:fillRect/>
          </a:stretch>
        </p:blipFill>
        <p:spPr>
          <a:xfrm rot="20435805">
            <a:off x="4278213" y="3855691"/>
            <a:ext cx="1930117" cy="2446667"/>
          </a:xfrm>
          <a:prstGeom prst="rect">
            <a:avLst/>
          </a:prstGeom>
          <a:ln>
            <a:solidFill>
              <a:srgbClr val="0070C0"/>
            </a:solidFill>
          </a:ln>
        </p:spPr>
      </p:pic>
    </p:spTree>
    <p:extLst>
      <p:ext uri="{BB962C8B-B14F-4D97-AF65-F5344CB8AC3E}">
        <p14:creationId xmlns:p14="http://schemas.microsoft.com/office/powerpoint/2010/main" val="3524879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80F7-BFA9-547C-D20B-7CBEBFCBE994}"/>
              </a:ext>
            </a:extLst>
          </p:cNvPr>
          <p:cNvSpPr>
            <a:spLocks noGrp="1"/>
          </p:cNvSpPr>
          <p:nvPr>
            <p:ph type="title"/>
          </p:nvPr>
        </p:nvSpPr>
        <p:spPr>
          <a:xfrm>
            <a:off x="838200" y="365125"/>
            <a:ext cx="10515600" cy="1325563"/>
          </a:xfrm>
        </p:spPr>
        <p:txBody>
          <a:bodyPr anchor="ctr">
            <a:normAutofit/>
          </a:bodyPr>
          <a:lstStyle/>
          <a:p>
            <a:r>
              <a:rPr lang="en-US" sz="2800" b="1" dirty="0"/>
              <a:t>Thank You!  </a:t>
            </a:r>
            <a:br>
              <a:rPr lang="en-US" sz="2800" b="1" dirty="0"/>
            </a:br>
            <a:r>
              <a:rPr lang="en-US" sz="2800" b="1" dirty="0"/>
              <a:t>Merci ! </a:t>
            </a:r>
            <a:br>
              <a:rPr lang="en-US" sz="2800" b="1" dirty="0"/>
            </a:br>
            <a:r>
              <a:rPr lang="en-US" sz="2800" dirty="0"/>
              <a:t> </a:t>
            </a:r>
            <a:r>
              <a:rPr lang="ar-AE" sz="2800" dirty="0"/>
              <a:t>شكرا</a:t>
            </a:r>
            <a:endParaRPr lang="en-ZM" sz="2800" dirty="0"/>
          </a:p>
        </p:txBody>
      </p:sp>
      <p:pic>
        <p:nvPicPr>
          <p:cNvPr id="1026" name="Picture 2" descr="COMESA registers growth in Foreign Direct Investment inflows – PML Daily">
            <a:extLst>
              <a:ext uri="{FF2B5EF4-FFF2-40B4-BE49-F238E27FC236}">
                <a16:creationId xmlns:a16="http://schemas.microsoft.com/office/drawing/2014/main" id="{8612F0ED-5988-6BFE-9F57-F149BB9C954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p:blipFill>
        <p:spPr bwMode="auto">
          <a:xfrm>
            <a:off x="838200" y="2511584"/>
            <a:ext cx="5181600" cy="297942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a:spLocks noGrp="1"/>
          </p:cNvSpPr>
          <p:nvPr>
            <p:ph sz="half" idx="2"/>
          </p:nvPr>
        </p:nvSpPr>
        <p:spPr>
          <a:xfrm>
            <a:off x="6172199" y="1690688"/>
            <a:ext cx="5658853" cy="4486275"/>
          </a:xfrm>
        </p:spPr>
        <p:txBody>
          <a:bodyPr>
            <a:normAutofit/>
          </a:bodyPr>
          <a:lstStyle/>
          <a:p>
            <a:pPr marL="0" marR="283210" indent="0">
              <a:spcBef>
                <a:spcPts val="0"/>
              </a:spcBef>
              <a:spcAft>
                <a:spcPts val="600"/>
              </a:spcAft>
              <a:buNone/>
            </a:pPr>
            <a:r>
              <a:rPr lang="en-GB" sz="2000" i="1" kern="100" dirty="0">
                <a:effectLst/>
              </a:rPr>
              <a:t>Further Information contact COMESA Secretariat</a:t>
            </a:r>
            <a:r>
              <a:rPr lang="en-GB" sz="2000" b="1" kern="100" dirty="0">
                <a:effectLst/>
              </a:rPr>
              <a:t>:</a:t>
            </a:r>
            <a:endParaRPr lang="en-ZM" sz="2000" b="1" kern="100" dirty="0">
              <a:effectLst/>
            </a:endParaRPr>
          </a:p>
          <a:p>
            <a:pPr marL="914400" marR="283210" lvl="2" indent="0">
              <a:spcBef>
                <a:spcPts val="0"/>
              </a:spcBef>
              <a:spcAft>
                <a:spcPts val="600"/>
              </a:spcAft>
              <a:buNone/>
            </a:pPr>
            <a:r>
              <a:rPr lang="en-ZM" sz="2400" b="1" kern="100" dirty="0">
                <a:effectLst/>
              </a:rPr>
              <a:t>COMESA SECRETARIAT</a:t>
            </a:r>
          </a:p>
          <a:p>
            <a:pPr marL="914400" marR="283210" lvl="2" indent="0">
              <a:spcBef>
                <a:spcPts val="0"/>
              </a:spcBef>
              <a:spcAft>
                <a:spcPts val="600"/>
              </a:spcAft>
              <a:buNone/>
            </a:pPr>
            <a:r>
              <a:rPr lang="en-GB" sz="2400" b="1" kern="100" dirty="0">
                <a:effectLst/>
              </a:rPr>
              <a:t>Trade and Customs Division</a:t>
            </a:r>
            <a:endParaRPr lang="en-ZM" sz="2400" b="1" kern="100" dirty="0">
              <a:effectLst/>
            </a:endParaRPr>
          </a:p>
          <a:p>
            <a:pPr marL="914400" marR="283210" lvl="2" indent="0">
              <a:spcBef>
                <a:spcPts val="0"/>
              </a:spcBef>
              <a:spcAft>
                <a:spcPts val="600"/>
              </a:spcAft>
              <a:buNone/>
            </a:pPr>
            <a:r>
              <a:rPr lang="en-ZM" sz="2400" b="1" kern="100" dirty="0">
                <a:effectLst/>
              </a:rPr>
              <a:t>Ben Bella Road </a:t>
            </a:r>
          </a:p>
          <a:p>
            <a:pPr marL="914400" marR="283210" lvl="2" indent="0">
              <a:spcBef>
                <a:spcPts val="0"/>
              </a:spcBef>
              <a:spcAft>
                <a:spcPts val="600"/>
              </a:spcAft>
              <a:buNone/>
            </a:pPr>
            <a:r>
              <a:rPr lang="en-ZM" sz="2400" b="1" kern="100" dirty="0">
                <a:effectLst/>
              </a:rPr>
              <a:t>P.O. Box 30051. Lusaka, Zambia</a:t>
            </a:r>
          </a:p>
          <a:p>
            <a:pPr marL="914400" marR="283210" lvl="2" indent="0">
              <a:spcBef>
                <a:spcPts val="0"/>
              </a:spcBef>
              <a:spcAft>
                <a:spcPts val="600"/>
              </a:spcAft>
              <a:buNone/>
            </a:pPr>
            <a:r>
              <a:rPr lang="en-GB" sz="2400" b="1" kern="100" dirty="0">
                <a:effectLst/>
              </a:rPr>
              <a:t>Tel: </a:t>
            </a:r>
            <a:r>
              <a:rPr lang="en-ZM" sz="2400" b="1" kern="100" dirty="0">
                <a:effectLst/>
              </a:rPr>
              <a:t>+260 211 229 725</a:t>
            </a:r>
          </a:p>
          <a:p>
            <a:pPr marL="914400" marR="283210" lvl="2" indent="0">
              <a:spcBef>
                <a:spcPts val="0"/>
              </a:spcBef>
              <a:spcAft>
                <a:spcPts val="600"/>
              </a:spcAft>
              <a:buNone/>
            </a:pPr>
            <a:r>
              <a:rPr lang="en-GB" sz="2400" b="1" kern="100" dirty="0">
                <a:effectLst/>
              </a:rPr>
              <a:t>Email: </a:t>
            </a:r>
            <a:r>
              <a:rPr lang="en-ZM" sz="2400" b="1" u="sng" kern="100" dirty="0">
                <a:effectLst/>
                <a:hlinkClick r:id="rId3">
                  <a:extLst>
                    <a:ext uri="{A12FA001-AC4F-418D-AE19-62706E023703}">
                      <ahyp:hlinkClr xmlns:ahyp="http://schemas.microsoft.com/office/drawing/2018/hyperlinkcolor" val="tx"/>
                    </a:ext>
                  </a:extLst>
                </a:hlinkClick>
              </a:rPr>
              <a:t>info@comesa.int</a:t>
            </a:r>
            <a:r>
              <a:rPr lang="en-ZM" sz="2400" b="1" kern="100" dirty="0">
                <a:effectLst/>
              </a:rPr>
              <a:t> </a:t>
            </a:r>
          </a:p>
          <a:p>
            <a:pPr marL="914400" marR="283210" lvl="2" indent="0">
              <a:spcBef>
                <a:spcPts val="0"/>
              </a:spcBef>
              <a:spcAft>
                <a:spcPts val="600"/>
              </a:spcAft>
              <a:buNone/>
            </a:pPr>
            <a:r>
              <a:rPr lang="en-GB" sz="2400" b="1" kern="100" dirty="0">
                <a:effectLst/>
              </a:rPr>
              <a:t>URL: </a:t>
            </a:r>
            <a:r>
              <a:rPr lang="en-ZM" sz="2400" b="1" u="sng" kern="100" dirty="0">
                <a:effectLst/>
                <a:hlinkClick r:id="rId4">
                  <a:extLst>
                    <a:ext uri="{A12FA001-AC4F-418D-AE19-62706E023703}">
                      <ahyp:hlinkClr xmlns:ahyp="http://schemas.microsoft.com/office/drawing/2018/hyperlinkcolor" val="tx"/>
                    </a:ext>
                  </a:extLst>
                </a:hlinkClick>
              </a:rPr>
              <a:t>https://eco.comesa.int/</a:t>
            </a:r>
            <a:endParaRPr lang="ar-AE" sz="2400" b="1" dirty="0"/>
          </a:p>
        </p:txBody>
      </p:sp>
      <p:sp>
        <p:nvSpPr>
          <p:cNvPr id="4" name="Footer Placeholder 3"/>
          <p:cNvSpPr>
            <a:spLocks noGrp="1"/>
          </p:cNvSpPr>
          <p:nvPr>
            <p:ph type="ftr" sz="quarter" idx="11"/>
          </p:nvPr>
        </p:nvSpPr>
        <p:spPr>
          <a:xfrm>
            <a:off x="4038600" y="6356350"/>
            <a:ext cx="4114800" cy="365125"/>
          </a:xfrm>
        </p:spPr>
        <p:txBody>
          <a:bodyPr anchor="ctr">
            <a:normAutofit/>
          </a:bodyPr>
          <a:lstStyle/>
          <a:p>
            <a:pPr>
              <a:spcAft>
                <a:spcPts val="600"/>
              </a:spcAft>
            </a:pPr>
            <a:r>
              <a:rPr lang="en-US"/>
              <a:t>THE COMMON MARKET FOR EASTERN &amp; SOUTHERN AFRICA</a:t>
            </a:r>
          </a:p>
        </p:txBody>
      </p:sp>
      <p:sp>
        <p:nvSpPr>
          <p:cNvPr id="5" name="Slide Number Placeholder 4"/>
          <p:cNvSpPr>
            <a:spLocks noGrp="1"/>
          </p:cNvSpPr>
          <p:nvPr>
            <p:ph type="sldNum" sz="quarter" idx="12"/>
          </p:nvPr>
        </p:nvSpPr>
        <p:spPr>
          <a:xfrm>
            <a:off x="8610600" y="6356350"/>
            <a:ext cx="2743200" cy="365125"/>
          </a:xfrm>
        </p:spPr>
        <p:txBody>
          <a:bodyPr anchor="ctr">
            <a:normAutofit/>
          </a:bodyPr>
          <a:lstStyle/>
          <a:p>
            <a:pPr>
              <a:spcAft>
                <a:spcPts val="600"/>
              </a:spcAft>
            </a:pPr>
            <a:fld id="{2033BD64-EB8F-45F6-8446-4EFA7423389E}" type="slidenum">
              <a:rPr lang="en-US" smtClean="0"/>
              <a:pPr>
                <a:spcAft>
                  <a:spcPts val="600"/>
                </a:spcAft>
              </a:pPr>
              <a:t>12</a:t>
            </a:fld>
            <a:endParaRPr lang="en-US"/>
          </a:p>
        </p:txBody>
      </p:sp>
    </p:spTree>
    <p:extLst>
      <p:ext uri="{BB962C8B-B14F-4D97-AF65-F5344CB8AC3E}">
        <p14:creationId xmlns:p14="http://schemas.microsoft.com/office/powerpoint/2010/main" val="2241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FD155-E3EB-2722-223F-4D63716E41B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AFF47A-66BF-84F4-A6EC-F84607E09108}"/>
              </a:ext>
            </a:extLst>
          </p:cNvPr>
          <p:cNvSpPr>
            <a:spLocks noGrp="1"/>
          </p:cNvSpPr>
          <p:nvPr>
            <p:ph type="ftr" sz="quarter" idx="11"/>
          </p:nvPr>
        </p:nvSpPr>
        <p:spPr/>
        <p:txBody>
          <a:bodyPr/>
          <a:lstStyle/>
          <a:p>
            <a:r>
              <a:rPr lang="en-US"/>
              <a:t>THE COMMON MARKET FOR EASTERN &amp; SOUTHERN AFRICA</a:t>
            </a:r>
          </a:p>
        </p:txBody>
      </p:sp>
      <p:sp>
        <p:nvSpPr>
          <p:cNvPr id="3" name="Slide Number Placeholder 2">
            <a:extLst>
              <a:ext uri="{FF2B5EF4-FFF2-40B4-BE49-F238E27FC236}">
                <a16:creationId xmlns:a16="http://schemas.microsoft.com/office/drawing/2014/main" id="{099878D2-9AF8-3E8B-A414-3B5746E1D8C2}"/>
              </a:ext>
            </a:extLst>
          </p:cNvPr>
          <p:cNvSpPr>
            <a:spLocks noGrp="1"/>
          </p:cNvSpPr>
          <p:nvPr>
            <p:ph type="sldNum" sz="quarter" idx="12"/>
          </p:nvPr>
        </p:nvSpPr>
        <p:spPr/>
        <p:txBody>
          <a:bodyPr/>
          <a:lstStyle/>
          <a:p>
            <a:fld id="{2033BD64-EB8F-45F6-8446-4EFA7423389E}" type="slidenum">
              <a:rPr lang="en-US" smtClean="0"/>
              <a:t>2</a:t>
            </a:fld>
            <a:endParaRPr lang="en-US"/>
          </a:p>
        </p:txBody>
      </p:sp>
      <p:sp>
        <p:nvSpPr>
          <p:cNvPr id="4" name="Content Placeholder 5">
            <a:extLst>
              <a:ext uri="{FF2B5EF4-FFF2-40B4-BE49-F238E27FC236}">
                <a16:creationId xmlns:a16="http://schemas.microsoft.com/office/drawing/2014/main" id="{920C60BB-943E-891C-CDC7-5038AEA0F919}"/>
              </a:ext>
            </a:extLst>
          </p:cNvPr>
          <p:cNvSpPr txBox="1">
            <a:spLocks/>
          </p:cNvSpPr>
          <p:nvPr/>
        </p:nvSpPr>
        <p:spPr>
          <a:xfrm>
            <a:off x="512905" y="924560"/>
            <a:ext cx="3236136" cy="5323840"/>
          </a:xfrm>
          <a:prstGeom prst="rect">
            <a:avLst/>
          </a:prstGeom>
          <a:solidFill>
            <a:srgbClr val="00B0F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b="1" dirty="0">
                <a:solidFill>
                  <a:schemeClr val="bg1"/>
                </a:solidFill>
              </a:rPr>
              <a:t>Burundi</a:t>
            </a:r>
          </a:p>
          <a:p>
            <a:pPr marL="457200" indent="-457200">
              <a:buFont typeface="+mj-lt"/>
              <a:buAutoNum type="arabicPeriod"/>
            </a:pPr>
            <a:r>
              <a:rPr lang="en-US" sz="2400" b="1" dirty="0">
                <a:solidFill>
                  <a:schemeClr val="bg1"/>
                </a:solidFill>
              </a:rPr>
              <a:t>Comoros</a:t>
            </a:r>
          </a:p>
          <a:p>
            <a:pPr marL="457200" indent="-457200">
              <a:buFont typeface="+mj-lt"/>
              <a:buAutoNum type="arabicPeriod"/>
            </a:pPr>
            <a:r>
              <a:rPr lang="en-US" sz="2400" b="1" dirty="0">
                <a:solidFill>
                  <a:schemeClr val="bg1"/>
                </a:solidFill>
              </a:rPr>
              <a:t>D R Congo</a:t>
            </a:r>
          </a:p>
          <a:p>
            <a:pPr marL="457200" indent="-457200">
              <a:buFont typeface="+mj-lt"/>
              <a:buAutoNum type="arabicPeriod"/>
            </a:pPr>
            <a:r>
              <a:rPr lang="en-US" sz="2400" b="1" dirty="0">
                <a:solidFill>
                  <a:schemeClr val="bg1"/>
                </a:solidFill>
              </a:rPr>
              <a:t>Djibouti</a:t>
            </a:r>
          </a:p>
          <a:p>
            <a:pPr marL="457200" indent="-457200">
              <a:buFont typeface="+mj-lt"/>
              <a:buAutoNum type="arabicPeriod"/>
            </a:pPr>
            <a:r>
              <a:rPr lang="en-US" sz="2400" b="1" dirty="0">
                <a:solidFill>
                  <a:schemeClr val="bg1"/>
                </a:solidFill>
              </a:rPr>
              <a:t>Egypt</a:t>
            </a:r>
          </a:p>
          <a:p>
            <a:pPr marL="457200" indent="-457200">
              <a:buFont typeface="+mj-lt"/>
              <a:buAutoNum type="arabicPeriod"/>
            </a:pPr>
            <a:r>
              <a:rPr lang="en-US" sz="2400" b="1" dirty="0">
                <a:solidFill>
                  <a:schemeClr val="bg1"/>
                </a:solidFill>
              </a:rPr>
              <a:t>Eritrea</a:t>
            </a:r>
          </a:p>
          <a:p>
            <a:pPr marL="457200" indent="-457200">
              <a:buFont typeface="+mj-lt"/>
              <a:buAutoNum type="arabicPeriod"/>
            </a:pPr>
            <a:r>
              <a:rPr lang="en-US" sz="2400" b="1" dirty="0">
                <a:solidFill>
                  <a:schemeClr val="bg1"/>
                </a:solidFill>
              </a:rPr>
              <a:t>Eswatini </a:t>
            </a:r>
          </a:p>
          <a:p>
            <a:pPr marL="457200" indent="-457200">
              <a:buFont typeface="+mj-lt"/>
              <a:buAutoNum type="arabicPeriod"/>
            </a:pPr>
            <a:r>
              <a:rPr lang="en-US" sz="2400" b="1" dirty="0">
                <a:solidFill>
                  <a:schemeClr val="bg1"/>
                </a:solidFill>
              </a:rPr>
              <a:t>Ethiopia</a:t>
            </a:r>
          </a:p>
          <a:p>
            <a:pPr marL="457200" indent="-457200">
              <a:buFont typeface="+mj-lt"/>
              <a:buAutoNum type="arabicPeriod"/>
            </a:pPr>
            <a:r>
              <a:rPr lang="en-US" sz="2400" b="1" dirty="0">
                <a:solidFill>
                  <a:schemeClr val="bg1"/>
                </a:solidFill>
              </a:rPr>
              <a:t>Kenya</a:t>
            </a:r>
          </a:p>
          <a:p>
            <a:pPr marL="457200" indent="-457200">
              <a:buFont typeface="+mj-lt"/>
              <a:buAutoNum type="arabicPeriod"/>
            </a:pPr>
            <a:r>
              <a:rPr lang="en-US" sz="2400" b="1" dirty="0">
                <a:solidFill>
                  <a:schemeClr val="bg1"/>
                </a:solidFill>
              </a:rPr>
              <a:t>Libya</a:t>
            </a:r>
          </a:p>
          <a:p>
            <a:pPr marL="457200" indent="-457200">
              <a:buFont typeface="+mj-lt"/>
              <a:buAutoNum type="arabicPeriod"/>
            </a:pPr>
            <a:r>
              <a:rPr lang="en-US" sz="2400" b="1" dirty="0">
                <a:solidFill>
                  <a:schemeClr val="bg1"/>
                </a:solidFill>
              </a:rPr>
              <a:t>Madagascar</a:t>
            </a:r>
          </a:p>
        </p:txBody>
      </p:sp>
      <p:sp>
        <p:nvSpPr>
          <p:cNvPr id="5" name="Content Placeholder 6">
            <a:extLst>
              <a:ext uri="{FF2B5EF4-FFF2-40B4-BE49-F238E27FC236}">
                <a16:creationId xmlns:a16="http://schemas.microsoft.com/office/drawing/2014/main" id="{10549BF8-D059-01B0-2848-F1D43325728C}"/>
              </a:ext>
            </a:extLst>
          </p:cNvPr>
          <p:cNvSpPr txBox="1">
            <a:spLocks/>
          </p:cNvSpPr>
          <p:nvPr/>
        </p:nvSpPr>
        <p:spPr>
          <a:xfrm>
            <a:off x="3749041" y="914694"/>
            <a:ext cx="3060864" cy="5343572"/>
          </a:xfrm>
          <a:prstGeom prst="rect">
            <a:avLst/>
          </a:prstGeom>
          <a:solidFill>
            <a:srgbClr val="00B0F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12. Malawi</a:t>
            </a:r>
          </a:p>
          <a:p>
            <a:pPr marL="0" indent="0">
              <a:buNone/>
            </a:pPr>
            <a:r>
              <a:rPr lang="en-US" sz="2400" b="1" dirty="0">
                <a:solidFill>
                  <a:schemeClr val="bg1"/>
                </a:solidFill>
              </a:rPr>
              <a:t>13. Mauritius </a:t>
            </a:r>
          </a:p>
          <a:p>
            <a:pPr marL="0" indent="0">
              <a:buNone/>
            </a:pPr>
            <a:r>
              <a:rPr lang="en-US" sz="2400" b="1" dirty="0">
                <a:solidFill>
                  <a:schemeClr val="bg1"/>
                </a:solidFill>
              </a:rPr>
              <a:t>14. Rwanda</a:t>
            </a:r>
          </a:p>
          <a:p>
            <a:pPr marL="0" indent="0">
              <a:buNone/>
            </a:pPr>
            <a:r>
              <a:rPr lang="en-US" sz="2400" b="1" dirty="0">
                <a:solidFill>
                  <a:schemeClr val="bg1"/>
                </a:solidFill>
              </a:rPr>
              <a:t>15. Seychelles </a:t>
            </a:r>
          </a:p>
          <a:p>
            <a:pPr marL="0" indent="0">
              <a:buNone/>
            </a:pPr>
            <a:r>
              <a:rPr lang="en-US" sz="2400" b="1" dirty="0">
                <a:solidFill>
                  <a:schemeClr val="bg1"/>
                </a:solidFill>
              </a:rPr>
              <a:t>16. Somalia</a:t>
            </a:r>
          </a:p>
          <a:p>
            <a:pPr marL="0" indent="0">
              <a:buNone/>
            </a:pPr>
            <a:r>
              <a:rPr lang="en-US" sz="2400" b="1" dirty="0">
                <a:solidFill>
                  <a:schemeClr val="bg1"/>
                </a:solidFill>
              </a:rPr>
              <a:t>17. Sudan </a:t>
            </a:r>
          </a:p>
          <a:p>
            <a:pPr marL="0" indent="0">
              <a:buNone/>
            </a:pPr>
            <a:r>
              <a:rPr lang="en-US" sz="2400" b="1" dirty="0">
                <a:solidFill>
                  <a:schemeClr val="bg1"/>
                </a:solidFill>
              </a:rPr>
              <a:t>18. Tunisia</a:t>
            </a:r>
          </a:p>
          <a:p>
            <a:pPr marL="0" indent="0">
              <a:buNone/>
            </a:pPr>
            <a:r>
              <a:rPr lang="en-US" sz="2400" b="1" dirty="0">
                <a:solidFill>
                  <a:schemeClr val="bg1"/>
                </a:solidFill>
              </a:rPr>
              <a:t>19. Uganda</a:t>
            </a:r>
          </a:p>
          <a:p>
            <a:pPr marL="0" indent="0">
              <a:buNone/>
            </a:pPr>
            <a:r>
              <a:rPr lang="en-US" sz="2400" b="1" dirty="0">
                <a:solidFill>
                  <a:schemeClr val="bg1"/>
                </a:solidFill>
              </a:rPr>
              <a:t>20. Zambia</a:t>
            </a:r>
          </a:p>
          <a:p>
            <a:pPr marL="0" indent="0">
              <a:buNone/>
            </a:pPr>
            <a:r>
              <a:rPr lang="en-US" sz="2400" b="1" dirty="0">
                <a:solidFill>
                  <a:schemeClr val="bg1"/>
                </a:solidFill>
              </a:rPr>
              <a:t>21. Zimbabwe	</a:t>
            </a:r>
          </a:p>
        </p:txBody>
      </p:sp>
      <p:pic>
        <p:nvPicPr>
          <p:cNvPr id="6" name="Picture 5" descr="http://about.comesa.int/images/stories/thump_malawi.png">
            <a:extLst>
              <a:ext uri="{FF2B5EF4-FFF2-40B4-BE49-F238E27FC236}">
                <a16:creationId xmlns:a16="http://schemas.microsoft.com/office/drawing/2014/main" id="{FD79081C-9081-DF54-760F-117AAB87C2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95703"/>
            <a:ext cx="571500" cy="381000"/>
          </a:xfrm>
          <a:prstGeom prst="rect">
            <a:avLst/>
          </a:prstGeom>
          <a:noFill/>
          <a:ln>
            <a:noFill/>
          </a:ln>
        </p:spPr>
      </p:pic>
      <p:pic>
        <p:nvPicPr>
          <p:cNvPr id="7" name="Picture 6" descr="http://about.comesa.int/images/stories/Thump_Kenya.png">
            <a:extLst>
              <a:ext uri="{FF2B5EF4-FFF2-40B4-BE49-F238E27FC236}">
                <a16:creationId xmlns:a16="http://schemas.microsoft.com/office/drawing/2014/main" id="{C2D52D6A-6B7E-2066-9BE1-A0BB4B5D282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2057" y="4646532"/>
            <a:ext cx="571500" cy="316173"/>
          </a:xfrm>
          <a:prstGeom prst="rect">
            <a:avLst/>
          </a:prstGeom>
          <a:noFill/>
          <a:ln>
            <a:noFill/>
          </a:ln>
        </p:spPr>
      </p:pic>
      <p:pic>
        <p:nvPicPr>
          <p:cNvPr id="8" name="Picture 7" descr="http://about.comesa.int/images/stories/Thump_Ethiopia.png">
            <a:extLst>
              <a:ext uri="{FF2B5EF4-FFF2-40B4-BE49-F238E27FC236}">
                <a16:creationId xmlns:a16="http://schemas.microsoft.com/office/drawing/2014/main" id="{3D0F5D90-648A-8B18-7F48-900A4371108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42057" y="4235534"/>
            <a:ext cx="571500" cy="285750"/>
          </a:xfrm>
          <a:prstGeom prst="rect">
            <a:avLst/>
          </a:prstGeom>
          <a:noFill/>
          <a:ln>
            <a:noFill/>
          </a:ln>
        </p:spPr>
      </p:pic>
      <p:pic>
        <p:nvPicPr>
          <p:cNvPr id="9" name="Picture 8" descr="http://about.comesa.int/images/stories/Thump_Eritrea.png">
            <a:extLst>
              <a:ext uri="{FF2B5EF4-FFF2-40B4-BE49-F238E27FC236}">
                <a16:creationId xmlns:a16="http://schemas.microsoft.com/office/drawing/2014/main" id="{78E39B0F-3801-9E0F-2974-C84F0DDBC94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042057" y="3290727"/>
            <a:ext cx="571500" cy="285750"/>
          </a:xfrm>
          <a:prstGeom prst="rect">
            <a:avLst/>
          </a:prstGeom>
          <a:noFill/>
          <a:ln>
            <a:noFill/>
          </a:ln>
        </p:spPr>
      </p:pic>
      <p:pic>
        <p:nvPicPr>
          <p:cNvPr id="10" name="Picture 9" descr="http://about.comesa.int/images/stories/Thump_Egypt.png">
            <a:extLst>
              <a:ext uri="{FF2B5EF4-FFF2-40B4-BE49-F238E27FC236}">
                <a16:creationId xmlns:a16="http://schemas.microsoft.com/office/drawing/2014/main" id="{5BDE16D5-81D5-8E85-8B22-DF5D5DA5C19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042057" y="2817061"/>
            <a:ext cx="571500" cy="381000"/>
          </a:xfrm>
          <a:prstGeom prst="rect">
            <a:avLst/>
          </a:prstGeom>
          <a:noFill/>
          <a:ln>
            <a:noFill/>
          </a:ln>
        </p:spPr>
      </p:pic>
      <p:pic>
        <p:nvPicPr>
          <p:cNvPr id="11" name="Picture 10" descr="http://about.comesa.int/images/stories/Thump_Djibouti.png">
            <a:extLst>
              <a:ext uri="{FF2B5EF4-FFF2-40B4-BE49-F238E27FC236}">
                <a16:creationId xmlns:a16="http://schemas.microsoft.com/office/drawing/2014/main" id="{8968A529-3D52-8463-4DDC-29C99D64342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042057" y="2398043"/>
            <a:ext cx="571500" cy="338221"/>
          </a:xfrm>
          <a:prstGeom prst="rect">
            <a:avLst/>
          </a:prstGeom>
          <a:noFill/>
          <a:ln>
            <a:noFill/>
          </a:ln>
        </p:spPr>
      </p:pic>
      <p:pic>
        <p:nvPicPr>
          <p:cNvPr id="12" name="Picture 11" descr="http://about.comesa.int/images/stories/Thump_Democratic_Republic_of_the_Congo.png">
            <a:extLst>
              <a:ext uri="{FF2B5EF4-FFF2-40B4-BE49-F238E27FC236}">
                <a16:creationId xmlns:a16="http://schemas.microsoft.com/office/drawing/2014/main" id="{D1B80AB9-6A50-FB67-5085-4403B9A19CB3}"/>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030620" y="1926750"/>
            <a:ext cx="571500" cy="338840"/>
          </a:xfrm>
          <a:prstGeom prst="rect">
            <a:avLst/>
          </a:prstGeom>
          <a:noFill/>
          <a:ln>
            <a:noFill/>
          </a:ln>
        </p:spPr>
      </p:pic>
      <p:pic>
        <p:nvPicPr>
          <p:cNvPr id="13" name="Picture 12" descr="http://about.comesa.int/images/stories/Thump_Comoros.png">
            <a:extLst>
              <a:ext uri="{FF2B5EF4-FFF2-40B4-BE49-F238E27FC236}">
                <a16:creationId xmlns:a16="http://schemas.microsoft.com/office/drawing/2014/main" id="{908218BB-66DB-E088-219C-78A97F8DAB66}"/>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018439" y="1535308"/>
            <a:ext cx="571500" cy="342900"/>
          </a:xfrm>
          <a:prstGeom prst="rect">
            <a:avLst/>
          </a:prstGeom>
          <a:noFill/>
          <a:ln>
            <a:noFill/>
          </a:ln>
        </p:spPr>
      </p:pic>
      <p:pic>
        <p:nvPicPr>
          <p:cNvPr id="14" name="Picture 13" descr="http://about.comesa.int/images/stories/Thump_Burundi.png">
            <a:extLst>
              <a:ext uri="{FF2B5EF4-FFF2-40B4-BE49-F238E27FC236}">
                <a16:creationId xmlns:a16="http://schemas.microsoft.com/office/drawing/2014/main" id="{CE395ED9-76AF-BF01-A63C-3D3777CB8679}"/>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042057" y="1071402"/>
            <a:ext cx="571500" cy="342900"/>
          </a:xfrm>
          <a:prstGeom prst="rect">
            <a:avLst/>
          </a:prstGeom>
          <a:noFill/>
          <a:ln>
            <a:noFill/>
          </a:ln>
        </p:spPr>
      </p:pic>
      <p:pic>
        <p:nvPicPr>
          <p:cNvPr id="15" name="Picture 1" descr="C:\Users\MGakunga\Desktop\madagascar-flag.gif">
            <a:extLst>
              <a:ext uri="{FF2B5EF4-FFF2-40B4-BE49-F238E27FC236}">
                <a16:creationId xmlns:a16="http://schemas.microsoft.com/office/drawing/2014/main" id="{F6CF34E3-5E8C-EE29-337E-17D26B5337D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50247" y="5527194"/>
            <a:ext cx="571499" cy="365533"/>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7">
            <a:extLst>
              <a:ext uri="{FF2B5EF4-FFF2-40B4-BE49-F238E27FC236}">
                <a16:creationId xmlns:a16="http://schemas.microsoft.com/office/drawing/2014/main" id="{A4C6C6DB-C47D-3F3A-E8F0-941BD688E21B}"/>
              </a:ext>
            </a:extLst>
          </p:cNvPr>
          <p:cNvSpPr txBox="1">
            <a:spLocks/>
          </p:cNvSpPr>
          <p:nvPr/>
        </p:nvSpPr>
        <p:spPr>
          <a:xfrm>
            <a:off x="512905" y="172361"/>
            <a:ext cx="10510344" cy="6525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Ø"/>
            </a:pPr>
            <a:r>
              <a:rPr lang="en-US" sz="3600" b="1" dirty="0">
                <a:solidFill>
                  <a:srgbClr val="0070C0"/>
                </a:solidFill>
                <a:latin typeface="Arial" panose="020B0604020202020204" pitchFamily="34" charset="0"/>
                <a:cs typeface="Arial" panose="020B0604020202020204" pitchFamily="34" charset="0"/>
              </a:rPr>
              <a:t>Background </a:t>
            </a:r>
          </a:p>
        </p:txBody>
      </p:sp>
      <p:pic>
        <p:nvPicPr>
          <p:cNvPr id="17" name="Picture 16" descr="http://about.comesa.int/images/stories/Thumb_Zimbabwe.png">
            <a:extLst>
              <a:ext uri="{FF2B5EF4-FFF2-40B4-BE49-F238E27FC236}">
                <a16:creationId xmlns:a16="http://schemas.microsoft.com/office/drawing/2014/main" id="{3A29044A-1F1B-2D68-7A6A-EAD1055695BF}"/>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114958" y="5084574"/>
            <a:ext cx="571500" cy="285750"/>
          </a:xfrm>
          <a:prstGeom prst="rect">
            <a:avLst/>
          </a:prstGeom>
          <a:noFill/>
          <a:ln>
            <a:noFill/>
          </a:ln>
        </p:spPr>
      </p:pic>
      <p:pic>
        <p:nvPicPr>
          <p:cNvPr id="18" name="Picture 17" descr="http://about.comesa.int/images/stories/Thump_Zambia.png">
            <a:extLst>
              <a:ext uri="{FF2B5EF4-FFF2-40B4-BE49-F238E27FC236}">
                <a16:creationId xmlns:a16="http://schemas.microsoft.com/office/drawing/2014/main" id="{8EADB9D8-C753-082F-4F5B-404AEE08565F}"/>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6107075" y="4609312"/>
            <a:ext cx="571500" cy="348162"/>
          </a:xfrm>
          <a:prstGeom prst="rect">
            <a:avLst/>
          </a:prstGeom>
          <a:noFill/>
          <a:ln>
            <a:noFill/>
          </a:ln>
        </p:spPr>
      </p:pic>
      <p:pic>
        <p:nvPicPr>
          <p:cNvPr id="19" name="Picture 18" descr="http://about.comesa.int/images/stories/Thump_Uganda.png">
            <a:extLst>
              <a:ext uri="{FF2B5EF4-FFF2-40B4-BE49-F238E27FC236}">
                <a16:creationId xmlns:a16="http://schemas.microsoft.com/office/drawing/2014/main" id="{A6867EA6-85D2-A0E1-6BB1-0F69696296B6}"/>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4136697"/>
            <a:ext cx="571500" cy="319689"/>
          </a:xfrm>
          <a:prstGeom prst="rect">
            <a:avLst/>
          </a:prstGeom>
          <a:noFill/>
          <a:ln>
            <a:noFill/>
          </a:ln>
        </p:spPr>
      </p:pic>
      <p:pic>
        <p:nvPicPr>
          <p:cNvPr id="20" name="Picture 19" descr="http://about.comesa.int/images/stories/Thump_Swaziland.png">
            <a:extLst>
              <a:ext uri="{FF2B5EF4-FFF2-40B4-BE49-F238E27FC236}">
                <a16:creationId xmlns:a16="http://schemas.microsoft.com/office/drawing/2014/main" id="{2489F67F-B648-FAC1-1B4E-8C8709CEA2EF}"/>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3042057" y="3675411"/>
            <a:ext cx="571500" cy="381000"/>
          </a:xfrm>
          <a:prstGeom prst="rect">
            <a:avLst/>
          </a:prstGeom>
          <a:noFill/>
          <a:ln>
            <a:noFill/>
          </a:ln>
        </p:spPr>
      </p:pic>
      <p:pic>
        <p:nvPicPr>
          <p:cNvPr id="22" name="Picture 21" descr="http://about.comesa.int/images/stories/Thump_Sudan.png">
            <a:hlinkClick r:id="rId16"/>
            <a:extLst>
              <a:ext uri="{FF2B5EF4-FFF2-40B4-BE49-F238E27FC236}">
                <a16:creationId xmlns:a16="http://schemas.microsoft.com/office/drawing/2014/main" id="{83143CA7-0714-4751-8250-9DA6720A9C44}"/>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6107075" y="3293491"/>
            <a:ext cx="571500" cy="343087"/>
          </a:xfrm>
          <a:prstGeom prst="rect">
            <a:avLst/>
          </a:prstGeom>
          <a:noFill/>
          <a:ln>
            <a:noFill/>
          </a:ln>
        </p:spPr>
      </p:pic>
      <p:pic>
        <p:nvPicPr>
          <p:cNvPr id="23" name="Picture 22" descr="http://about.comesa.int/images/stories/Thump_Seychelles.png">
            <a:extLst>
              <a:ext uri="{FF2B5EF4-FFF2-40B4-BE49-F238E27FC236}">
                <a16:creationId xmlns:a16="http://schemas.microsoft.com/office/drawing/2014/main" id="{AC137978-DC98-3529-C09A-F51CC134CA19}"/>
              </a:ext>
            </a:extLst>
          </p:cNvPr>
          <p:cNvPicPr/>
          <p:nvPr/>
        </p:nvPicPr>
        <p:blipFill>
          <a:blip r:embed="rId18">
            <a:extLst>
              <a:ext uri="{28A0092B-C50C-407E-A947-70E740481C1C}">
                <a14:useLocalDpi xmlns:a14="http://schemas.microsoft.com/office/drawing/2010/main" val="0"/>
              </a:ext>
            </a:extLst>
          </a:blip>
          <a:srcRect/>
          <a:stretch>
            <a:fillRect/>
          </a:stretch>
        </p:blipFill>
        <p:spPr bwMode="auto">
          <a:xfrm>
            <a:off x="6096000" y="2396096"/>
            <a:ext cx="571500" cy="381000"/>
          </a:xfrm>
          <a:prstGeom prst="rect">
            <a:avLst/>
          </a:prstGeom>
          <a:noFill/>
          <a:ln>
            <a:noFill/>
          </a:ln>
        </p:spPr>
      </p:pic>
      <p:pic>
        <p:nvPicPr>
          <p:cNvPr id="24" name="Picture 23" descr="http://about.comesa.int/images/stories/Thump_Rwanda.png">
            <a:hlinkClick r:id="rId19"/>
            <a:extLst>
              <a:ext uri="{FF2B5EF4-FFF2-40B4-BE49-F238E27FC236}">
                <a16:creationId xmlns:a16="http://schemas.microsoft.com/office/drawing/2014/main" id="{4763C303-C4B0-35CF-6ED4-1AA1D5A218E8}"/>
              </a:ext>
            </a:extLst>
          </p:cNvPr>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1939447"/>
            <a:ext cx="571500" cy="381000"/>
          </a:xfrm>
          <a:prstGeom prst="rect">
            <a:avLst/>
          </a:prstGeom>
          <a:noFill/>
          <a:ln>
            <a:noFill/>
          </a:ln>
        </p:spPr>
      </p:pic>
      <p:pic>
        <p:nvPicPr>
          <p:cNvPr id="25" name="Picture 24" descr="http://about.comesa.int/images/stories/Thump_Mauritius.png">
            <a:extLst>
              <a:ext uri="{FF2B5EF4-FFF2-40B4-BE49-F238E27FC236}">
                <a16:creationId xmlns:a16="http://schemas.microsoft.com/office/drawing/2014/main" id="{C4815FCF-8714-2664-70C4-FBD449C8B789}"/>
              </a:ext>
            </a:extLst>
          </p:cNvPr>
          <p:cNvPicPr/>
          <p:nvPr/>
        </p:nvPicPr>
        <p:blipFill>
          <a:blip r:embed="rId21">
            <a:extLst>
              <a:ext uri="{28A0092B-C50C-407E-A947-70E740481C1C}">
                <a14:useLocalDpi xmlns:a14="http://schemas.microsoft.com/office/drawing/2010/main" val="0"/>
              </a:ext>
            </a:extLst>
          </a:blip>
          <a:srcRect/>
          <a:stretch>
            <a:fillRect/>
          </a:stretch>
        </p:blipFill>
        <p:spPr bwMode="auto">
          <a:xfrm>
            <a:off x="6096000" y="1467575"/>
            <a:ext cx="571500" cy="381000"/>
          </a:xfrm>
          <a:prstGeom prst="rect">
            <a:avLst/>
          </a:prstGeom>
          <a:noFill/>
          <a:ln>
            <a:noFill/>
          </a:ln>
        </p:spPr>
      </p:pic>
      <p:pic>
        <p:nvPicPr>
          <p:cNvPr id="26" name="Picture 25" descr="A red and white sign&#10;&#10;Description generated with very high confidence">
            <a:extLst>
              <a:ext uri="{FF2B5EF4-FFF2-40B4-BE49-F238E27FC236}">
                <a16:creationId xmlns:a16="http://schemas.microsoft.com/office/drawing/2014/main" id="{6D2FC0F5-43C4-6E2C-4A9B-ED8CA42BFEF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098539" y="3691830"/>
            <a:ext cx="573823" cy="348162"/>
          </a:xfrm>
          <a:prstGeom prst="rect">
            <a:avLst/>
          </a:prstGeom>
        </p:spPr>
      </p:pic>
      <p:pic>
        <p:nvPicPr>
          <p:cNvPr id="27" name="Picture 26" descr="A picture containing outdoor object&#10;&#10;Description generated with high confidence">
            <a:extLst>
              <a:ext uri="{FF2B5EF4-FFF2-40B4-BE49-F238E27FC236}">
                <a16:creationId xmlns:a16="http://schemas.microsoft.com/office/drawing/2014/main" id="{D358105D-5D10-C660-EE70-664DADD5A45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96000" y="2832072"/>
            <a:ext cx="581996" cy="387143"/>
          </a:xfrm>
          <a:prstGeom prst="rect">
            <a:avLst/>
          </a:prstGeom>
        </p:spPr>
      </p:pic>
      <p:pic>
        <p:nvPicPr>
          <p:cNvPr id="28" name="Picture 27" descr="http://about.comesa.int/images/stories/thump_libya.png">
            <a:extLst>
              <a:ext uri="{FF2B5EF4-FFF2-40B4-BE49-F238E27FC236}">
                <a16:creationId xmlns:a16="http://schemas.microsoft.com/office/drawing/2014/main" id="{56DD12C1-B27B-7879-603A-64E51657B4DD}"/>
              </a:ext>
            </a:extLst>
          </p:cNvPr>
          <p:cNvPicPr/>
          <p:nvPr/>
        </p:nvPicPr>
        <p:blipFill>
          <a:blip r:embed="rId24">
            <a:extLst>
              <a:ext uri="{28A0092B-C50C-407E-A947-70E740481C1C}">
                <a14:useLocalDpi xmlns:a14="http://schemas.microsoft.com/office/drawing/2010/main" val="0"/>
              </a:ext>
            </a:extLst>
          </a:blip>
          <a:srcRect/>
          <a:stretch>
            <a:fillRect/>
          </a:stretch>
        </p:blipFill>
        <p:spPr bwMode="auto">
          <a:xfrm>
            <a:off x="3030620" y="5111405"/>
            <a:ext cx="571500" cy="316173"/>
          </a:xfrm>
          <a:prstGeom prst="rect">
            <a:avLst/>
          </a:prstGeom>
          <a:noFill/>
          <a:ln>
            <a:noFill/>
          </a:ln>
        </p:spPr>
      </p:pic>
      <p:graphicFrame>
        <p:nvGraphicFramePr>
          <p:cNvPr id="45" name="Table 45">
            <a:extLst>
              <a:ext uri="{FF2B5EF4-FFF2-40B4-BE49-F238E27FC236}">
                <a16:creationId xmlns:a16="http://schemas.microsoft.com/office/drawing/2014/main" id="{BA7B84DE-49DA-8080-014D-06D552002F25}"/>
              </a:ext>
            </a:extLst>
          </p:cNvPr>
          <p:cNvGraphicFramePr>
            <a:graphicFrameLocks noGrp="1"/>
          </p:cNvGraphicFramePr>
          <p:nvPr>
            <p:extLst>
              <p:ext uri="{D42A27DB-BD31-4B8C-83A1-F6EECF244321}">
                <p14:modId xmlns:p14="http://schemas.microsoft.com/office/powerpoint/2010/main" val="908607235"/>
              </p:ext>
            </p:extLst>
          </p:nvPr>
        </p:nvGraphicFramePr>
        <p:xfrm>
          <a:off x="6985178" y="923028"/>
          <a:ext cx="5003624" cy="5324207"/>
        </p:xfrm>
        <a:graphic>
          <a:graphicData uri="http://schemas.openxmlformats.org/drawingml/2006/table">
            <a:tbl>
              <a:tblPr firstRow="1" bandRow="1">
                <a:tableStyleId>{5C22544A-7EE6-4342-B048-85BDC9FD1C3A}</a:tableStyleId>
              </a:tblPr>
              <a:tblGrid>
                <a:gridCol w="5003624">
                  <a:extLst>
                    <a:ext uri="{9D8B030D-6E8A-4147-A177-3AD203B41FA5}">
                      <a16:colId xmlns:a16="http://schemas.microsoft.com/office/drawing/2014/main" val="2754397341"/>
                    </a:ext>
                  </a:extLst>
                </a:gridCol>
              </a:tblGrid>
              <a:tr h="2151424">
                <a:tc>
                  <a:txBody>
                    <a:bodyPr/>
                    <a:lstStyle/>
                    <a:p>
                      <a:pPr marL="285750" indent="-285750">
                        <a:buFont typeface="Arial" panose="020B0604020202020204" pitchFamily="34" charset="0"/>
                        <a:buChar char="•"/>
                      </a:pPr>
                      <a:endParaRPr lang="en-ZM" sz="1600" b="1"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5"/>
                      <a:stretch>
                        <a:fillRect/>
                      </a:stretch>
                    </a:blipFill>
                  </a:tcPr>
                </a:tc>
                <a:extLst>
                  <a:ext uri="{0D108BD9-81ED-4DB2-BD59-A6C34878D82A}">
                    <a16:rowId xmlns:a16="http://schemas.microsoft.com/office/drawing/2014/main" val="2495190750"/>
                  </a:ext>
                </a:extLst>
              </a:tr>
              <a:tr h="3172783">
                <a:tc>
                  <a:txBody>
                    <a:bodyPr/>
                    <a:lstStyle/>
                    <a:p>
                      <a:pPr marL="285750" indent="-285750" algn="just">
                        <a:buFont typeface="Arial" panose="020B0604020202020204" pitchFamily="34" charset="0"/>
                        <a:buChar char="•"/>
                      </a:pPr>
                      <a:r>
                        <a:rPr lang="en-GB" sz="1700" b="1" i="0" kern="1200" dirty="0">
                          <a:solidFill>
                            <a:schemeClr val="tx1"/>
                          </a:solidFill>
                          <a:effectLst/>
                          <a:latin typeface="Arial Narrow" panose="020B0606020202030204" pitchFamily="34" charset="0"/>
                          <a:ea typeface="+mn-ea"/>
                          <a:cs typeface="+mn-cs"/>
                        </a:rPr>
                        <a:t>Formed in 1994 to replace the former Preferential Trade Area (PTA) which had existed from the earlier days of 1981.</a:t>
                      </a:r>
                    </a:p>
                    <a:p>
                      <a:pPr marL="285750" indent="-285750" algn="just">
                        <a:buFont typeface="Arial" panose="020B0604020202020204" pitchFamily="34" charset="0"/>
                        <a:buChar char="•"/>
                      </a:pPr>
                      <a:r>
                        <a:rPr lang="en-GB" sz="1700" b="1" dirty="0">
                          <a:solidFill>
                            <a:schemeClr val="tx1"/>
                          </a:solidFill>
                          <a:latin typeface="Arial Narrow" panose="020B0606020202030204" pitchFamily="34" charset="0"/>
                          <a:cs typeface="Arial" panose="020B0604020202020204" pitchFamily="34" charset="0"/>
                        </a:rPr>
                        <a:t>With its 21 Member States,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6907467"/>
                  </a:ext>
                </a:extLst>
              </a:tr>
            </a:tbl>
          </a:graphicData>
        </a:graphic>
      </p:graphicFrame>
    </p:spTree>
    <p:extLst>
      <p:ext uri="{BB962C8B-B14F-4D97-AF65-F5344CB8AC3E}">
        <p14:creationId xmlns:p14="http://schemas.microsoft.com/office/powerpoint/2010/main" val="107000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77DD-82DB-27DF-90B6-991DDA0F4B7C}"/>
              </a:ext>
            </a:extLst>
          </p:cNvPr>
          <p:cNvSpPr>
            <a:spLocks noGrp="1"/>
          </p:cNvSpPr>
          <p:nvPr>
            <p:ph type="title"/>
          </p:nvPr>
        </p:nvSpPr>
        <p:spPr>
          <a:xfrm>
            <a:off x="274320" y="213360"/>
            <a:ext cx="11079480" cy="635478"/>
          </a:xfrm>
        </p:spPr>
        <p:txBody>
          <a:bodyPr anchor="ctr">
            <a:normAutofit fontScale="90000"/>
          </a:bodyPr>
          <a:lstStyle/>
          <a:p>
            <a:r>
              <a:rPr lang="en-US" altLang="en-US" b="1" dirty="0"/>
              <a:t>BACKGROUND</a:t>
            </a:r>
            <a:endParaRPr lang="en-ZM" b="1" dirty="0"/>
          </a:p>
        </p:txBody>
      </p:sp>
      <p:pic>
        <p:nvPicPr>
          <p:cNvPr id="9" name="Content Placeholder 8" descr="A diagram of a building with text&#10;&#10;Description automatically generated">
            <a:extLst>
              <a:ext uri="{FF2B5EF4-FFF2-40B4-BE49-F238E27FC236}">
                <a16:creationId xmlns:a16="http://schemas.microsoft.com/office/drawing/2014/main" id="{AD5D2896-5FF3-2C6A-807C-13B71B38B30B}"/>
              </a:ext>
            </a:extLst>
          </p:cNvPr>
          <p:cNvPicPr>
            <a:picLocks noGrp="1" noChangeAspect="1"/>
          </p:cNvPicPr>
          <p:nvPr>
            <p:ph sz="half" idx="1"/>
          </p:nvPr>
        </p:nvPicPr>
        <p:blipFill>
          <a:blip r:embed="rId2"/>
          <a:stretch>
            <a:fillRect/>
          </a:stretch>
        </p:blipFill>
        <p:spPr>
          <a:xfrm>
            <a:off x="180053" y="1483360"/>
            <a:ext cx="5839747" cy="4525803"/>
          </a:xfrm>
          <a:prstGeom prst="rect">
            <a:avLst/>
          </a:prstGeom>
          <a:noFill/>
          <a:ln>
            <a:solidFill>
              <a:schemeClr val="accent1"/>
            </a:solidFill>
          </a:ln>
        </p:spPr>
      </p:pic>
      <p:sp>
        <p:nvSpPr>
          <p:cNvPr id="6" name="Content Placeholder 3">
            <a:extLst>
              <a:ext uri="{FF2B5EF4-FFF2-40B4-BE49-F238E27FC236}">
                <a16:creationId xmlns:a16="http://schemas.microsoft.com/office/drawing/2014/main" id="{8F152F7C-0E68-60FA-927E-477888CEDBD3}"/>
              </a:ext>
            </a:extLst>
          </p:cNvPr>
          <p:cNvSpPr>
            <a:spLocks noGrp="1"/>
          </p:cNvSpPr>
          <p:nvPr>
            <p:ph sz="half" idx="2"/>
          </p:nvPr>
        </p:nvSpPr>
        <p:spPr>
          <a:xfrm>
            <a:off x="6172202" y="1280160"/>
            <a:ext cx="5623558" cy="4729003"/>
          </a:xfrm>
        </p:spPr>
        <p:txBody>
          <a:bodyPr>
            <a:normAutofit/>
          </a:bodyPr>
          <a:lstStyle/>
          <a:p>
            <a:pPr>
              <a:buFont typeface="Wingdings" panose="05000000000000000000" pitchFamily="2" charset="2"/>
              <a:buChar char="v"/>
            </a:pPr>
            <a:r>
              <a:rPr lang="en-GB" sz="2400" b="1" dirty="0"/>
              <a:t>COMESA INTEGRATION STRATEGY</a:t>
            </a:r>
          </a:p>
          <a:p>
            <a:r>
              <a:rPr lang="en-US" sz="2400" dirty="0"/>
              <a:t>COMESA aims to achieve the removal of all physical, technical, fiscal and monetary barriers to intra-regional trade and commercial exchanges; </a:t>
            </a:r>
          </a:p>
          <a:p>
            <a:pPr marL="0" indent="0">
              <a:buNone/>
            </a:pPr>
            <a:endParaRPr lang="en-US" sz="2400" dirty="0"/>
          </a:p>
          <a:p>
            <a:r>
              <a:rPr lang="en-GB" sz="2400" dirty="0"/>
              <a:t>COMESA’s current strategy can be summed up as </a:t>
            </a:r>
            <a:r>
              <a:rPr lang="en-GB" sz="2400" b="1" dirty="0"/>
              <a:t>‘economic prosperity through regional integration</a:t>
            </a:r>
            <a:r>
              <a:rPr lang="en-GB" sz="2400" dirty="0"/>
              <a:t>’.</a:t>
            </a:r>
          </a:p>
          <a:p>
            <a:pPr marL="0" indent="0">
              <a:buNone/>
            </a:pPr>
            <a:endParaRPr lang="en-GB" sz="2400" dirty="0"/>
          </a:p>
        </p:txBody>
      </p:sp>
      <p:sp>
        <p:nvSpPr>
          <p:cNvPr id="7" name="Footer Placeholder 6">
            <a:extLst>
              <a:ext uri="{FF2B5EF4-FFF2-40B4-BE49-F238E27FC236}">
                <a16:creationId xmlns:a16="http://schemas.microsoft.com/office/drawing/2014/main" id="{04EBD332-96E3-85EF-3DA8-73C2986DAC09}"/>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THE COMMON MARKET FOR EASTERN &amp; SOUTHERN AFRICA</a:t>
            </a:r>
          </a:p>
        </p:txBody>
      </p:sp>
      <p:sp>
        <p:nvSpPr>
          <p:cNvPr id="8" name="Slide Number Placeholder 7">
            <a:extLst>
              <a:ext uri="{FF2B5EF4-FFF2-40B4-BE49-F238E27FC236}">
                <a16:creationId xmlns:a16="http://schemas.microsoft.com/office/drawing/2014/main" id="{563E3850-99FA-38CE-8792-273DF44C276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033BD64-EB8F-45F6-8446-4EFA7423389E}" type="slidenum">
              <a:rPr lang="en-US" smtClean="0"/>
              <a:pPr>
                <a:spcAft>
                  <a:spcPts val="600"/>
                </a:spcAft>
              </a:pPr>
              <a:t>3</a:t>
            </a:fld>
            <a:endParaRPr lang="en-US"/>
          </a:p>
        </p:txBody>
      </p:sp>
    </p:spTree>
    <p:extLst>
      <p:ext uri="{BB962C8B-B14F-4D97-AF65-F5344CB8AC3E}">
        <p14:creationId xmlns:p14="http://schemas.microsoft.com/office/powerpoint/2010/main" val="23892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0934526-5CB8-48A4-91C6-B4CE2D2CE710}"/>
              </a:ext>
            </a:extLst>
          </p:cNvPr>
          <p:cNvSpPr>
            <a:spLocks noGrp="1"/>
          </p:cNvSpPr>
          <p:nvPr>
            <p:ph type="title"/>
          </p:nvPr>
        </p:nvSpPr>
        <p:spPr>
          <a:xfrm>
            <a:off x="1767840" y="157427"/>
            <a:ext cx="8838084" cy="838200"/>
          </a:xfrm>
          <a:noFill/>
        </p:spPr>
        <p:txBody>
          <a:bodyPr>
            <a:normAutofit/>
          </a:bodyPr>
          <a:lstStyle/>
          <a:p>
            <a:pPr>
              <a:defRPr/>
            </a:pPr>
            <a:r>
              <a:rPr lang="en-US" sz="2800" b="1" dirty="0">
                <a:latin typeface="Arial" pitchFamily="34" charset="0"/>
                <a:cs typeface="Arial" pitchFamily="34" charset="0"/>
              </a:rPr>
              <a:t>COMESA LEGAL FRAMEWORK:</a:t>
            </a:r>
          </a:p>
        </p:txBody>
      </p:sp>
      <p:sp>
        <p:nvSpPr>
          <p:cNvPr id="3" name="Content Placeholder 2">
            <a:extLst>
              <a:ext uri="{FF2B5EF4-FFF2-40B4-BE49-F238E27FC236}">
                <a16:creationId xmlns:a16="http://schemas.microsoft.com/office/drawing/2014/main" id="{D07076A0-02D6-4111-ACD8-664A2D26CB91}"/>
              </a:ext>
            </a:extLst>
          </p:cNvPr>
          <p:cNvSpPr>
            <a:spLocks noGrp="1"/>
          </p:cNvSpPr>
          <p:nvPr>
            <p:ph sz="quarter" idx="1"/>
          </p:nvPr>
        </p:nvSpPr>
        <p:spPr>
          <a:xfrm>
            <a:off x="110054" y="1534160"/>
            <a:ext cx="7865546" cy="4697828"/>
          </a:xfrm>
          <a:ln>
            <a:noFill/>
          </a:ln>
        </p:spPr>
        <p:txBody>
          <a:bodyPr>
            <a:normAutofit/>
          </a:bodyPr>
          <a:lstStyle/>
          <a:p>
            <a:pPr marL="0" indent="0" algn="just">
              <a:buNone/>
            </a:pPr>
            <a:r>
              <a:rPr lang="en-GB" sz="2400" b="1" dirty="0">
                <a:solidFill>
                  <a:srgbClr val="0070C0"/>
                </a:solidFill>
                <a:latin typeface="Arial Black" panose="020B0A04020102020204" pitchFamily="34" charset="0"/>
              </a:rPr>
              <a:t>COMESA Treaty (Article 46) Customs Duties</a:t>
            </a:r>
          </a:p>
          <a:p>
            <a:pPr marL="639763" lvl="1" indent="-457200" algn="just">
              <a:buAutoNum type="arabicParenR"/>
            </a:pPr>
            <a:r>
              <a:rPr lang="en-GB" b="1" i="1" dirty="0">
                <a:latin typeface="Arial" panose="020B0604020202020204" pitchFamily="34" charset="0"/>
                <a:cs typeface="Arial" panose="020B0604020202020204" pitchFamily="34" charset="0"/>
              </a:rPr>
              <a:t>……. The Member States shall reduce and ultimately  eliminate by the year 2000, in accordance with the programme adopted by the PTA Authority, customs duties and other charges of equivalent effect imposed or in connection with the importation of goods which are eligible for Common Market Tariff treatment</a:t>
            </a:r>
            <a:endParaRPr lang="en-US" sz="2800" i="1" dirty="0">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0D39F90-790B-1E78-C88D-A07E0F098BA2}"/>
              </a:ext>
            </a:extLst>
          </p:cNvPr>
          <p:cNvPicPr>
            <a:picLocks noChangeAspect="1"/>
          </p:cNvPicPr>
          <p:nvPr/>
        </p:nvPicPr>
        <p:blipFill>
          <a:blip r:embed="rId2"/>
          <a:stretch>
            <a:fillRect/>
          </a:stretch>
        </p:blipFill>
        <p:spPr>
          <a:xfrm>
            <a:off x="8046720" y="1542043"/>
            <a:ext cx="3783647" cy="4618064"/>
          </a:xfrm>
          <a:prstGeom prst="rect">
            <a:avLst/>
          </a:prstGeom>
        </p:spPr>
      </p:pic>
    </p:spTree>
    <p:extLst>
      <p:ext uri="{BB962C8B-B14F-4D97-AF65-F5344CB8AC3E}">
        <p14:creationId xmlns:p14="http://schemas.microsoft.com/office/powerpoint/2010/main" val="159395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0934526-5CB8-48A4-91C6-B4CE2D2CE710}"/>
              </a:ext>
            </a:extLst>
          </p:cNvPr>
          <p:cNvSpPr>
            <a:spLocks noGrp="1"/>
          </p:cNvSpPr>
          <p:nvPr>
            <p:ph type="title"/>
          </p:nvPr>
        </p:nvSpPr>
        <p:spPr>
          <a:xfrm>
            <a:off x="838200" y="365125"/>
            <a:ext cx="10515600" cy="1325563"/>
          </a:xfrm>
        </p:spPr>
        <p:txBody>
          <a:bodyPr anchor="ctr">
            <a:normAutofit/>
          </a:bodyPr>
          <a:lstStyle/>
          <a:p>
            <a:pPr>
              <a:defRPr/>
            </a:pPr>
            <a:r>
              <a:rPr lang="en-US" sz="4000" b="1" dirty="0"/>
              <a:t>COMESA LEGAL FRAMEWORK</a:t>
            </a:r>
          </a:p>
        </p:txBody>
      </p:sp>
      <p:pic>
        <p:nvPicPr>
          <p:cNvPr id="5" name="Picture 4" descr="A blue background with yellow text&#10;&#10;Description automatically generated">
            <a:extLst>
              <a:ext uri="{FF2B5EF4-FFF2-40B4-BE49-F238E27FC236}">
                <a16:creationId xmlns:a16="http://schemas.microsoft.com/office/drawing/2014/main" id="{40D39F90-790B-1E78-C88D-A07E0F098BA2}"/>
              </a:ext>
            </a:extLst>
          </p:cNvPr>
          <p:cNvPicPr>
            <a:picLocks noChangeAspect="1"/>
          </p:cNvPicPr>
          <p:nvPr/>
        </p:nvPicPr>
        <p:blipFill>
          <a:blip r:embed="rId2"/>
          <a:stretch>
            <a:fillRect/>
          </a:stretch>
        </p:blipFill>
        <p:spPr>
          <a:xfrm>
            <a:off x="1541607" y="1825625"/>
            <a:ext cx="3774785" cy="4351338"/>
          </a:xfrm>
          <a:prstGeom prst="rect">
            <a:avLst/>
          </a:prstGeom>
          <a:noFill/>
        </p:spPr>
      </p:pic>
      <p:sp>
        <p:nvSpPr>
          <p:cNvPr id="3" name="Content Placeholder 2">
            <a:extLst>
              <a:ext uri="{FF2B5EF4-FFF2-40B4-BE49-F238E27FC236}">
                <a16:creationId xmlns:a16="http://schemas.microsoft.com/office/drawing/2014/main" id="{D07076A0-02D6-4111-ACD8-664A2D26CB91}"/>
              </a:ext>
            </a:extLst>
          </p:cNvPr>
          <p:cNvSpPr>
            <a:spLocks noGrp="1"/>
          </p:cNvSpPr>
          <p:nvPr>
            <p:ph sz="half" idx="2"/>
          </p:nvPr>
        </p:nvSpPr>
        <p:spPr>
          <a:xfrm>
            <a:off x="5783179" y="1403684"/>
            <a:ext cx="5570621" cy="4773279"/>
          </a:xfrm>
        </p:spPr>
        <p:txBody>
          <a:bodyPr>
            <a:normAutofit/>
          </a:bodyPr>
          <a:lstStyle/>
          <a:p>
            <a:r>
              <a:rPr lang="en-GB" sz="1500" b="1" dirty="0"/>
              <a:t>COMESA Treaty (Article 48): Rules Of Origin </a:t>
            </a:r>
          </a:p>
          <a:p>
            <a:pPr marL="639763" lvl="1" indent="-457200">
              <a:buAutoNum type="arabicParenR"/>
            </a:pPr>
            <a:r>
              <a:rPr lang="en-GB" sz="1500" b="1" i="1" dirty="0"/>
              <a:t>……. goods shall be accepted as eligible for Common Market tariff treatment if they originate in the Member States.</a:t>
            </a:r>
          </a:p>
          <a:p>
            <a:pPr marL="182563" lvl="1" indent="0">
              <a:buNone/>
            </a:pPr>
            <a:r>
              <a:rPr lang="en-GB" sz="1500" b="1" i="1" dirty="0"/>
              <a:t> </a:t>
            </a:r>
          </a:p>
          <a:p>
            <a:pPr marL="182563" lvl="1" indent="0">
              <a:buNone/>
            </a:pPr>
            <a:r>
              <a:rPr lang="en-GB" sz="1500" b="1" i="1" dirty="0"/>
              <a:t>2) The definition of products originating in the Member States shall be as provided for in a Protocol on the Rules of Origin ... </a:t>
            </a:r>
          </a:p>
          <a:p>
            <a:pPr marL="182563" lvl="1" indent="0">
              <a:buNone/>
            </a:pPr>
            <a:endParaRPr lang="en-GB" sz="1500" b="1" i="1" dirty="0"/>
          </a:p>
          <a:p>
            <a:pPr marL="182563" lvl="1" indent="0">
              <a:buNone/>
            </a:pPr>
            <a:r>
              <a:rPr lang="en-GB" sz="1500" b="1" i="1" dirty="0"/>
              <a:t>3) The Intergovernmental Committee shall, from time to time, examine the rules …….and propose amendments thereto to the Council.</a:t>
            </a:r>
            <a:endParaRPr lang="en-ZM" sz="1500" b="1" i="1" dirty="0"/>
          </a:p>
          <a:p>
            <a:pPr>
              <a:defRPr/>
            </a:pPr>
            <a:r>
              <a:rPr lang="en-US" sz="1500" b="1" dirty="0"/>
              <a:t>Current Protocol on Rules of Origin </a:t>
            </a:r>
            <a:r>
              <a:rPr lang="en-US" sz="1500" i="1" dirty="0"/>
              <a:t>(Annex to the Treaty):</a:t>
            </a:r>
          </a:p>
          <a:p>
            <a:pPr lvl="1">
              <a:defRPr/>
            </a:pPr>
            <a:r>
              <a:rPr lang="en-US" sz="1500" b="1" dirty="0"/>
              <a:t>Rules 1 – 14</a:t>
            </a:r>
          </a:p>
          <a:p>
            <a:pPr lvl="1">
              <a:defRPr/>
            </a:pPr>
            <a:r>
              <a:rPr lang="en-US" sz="1500" b="1" dirty="0"/>
              <a:t>Appendices I – VI</a:t>
            </a:r>
          </a:p>
        </p:txBody>
      </p:sp>
      <p:sp>
        <p:nvSpPr>
          <p:cNvPr id="9223" name="Footer Placeholder 4">
            <a:extLst>
              <a:ext uri="{FF2B5EF4-FFF2-40B4-BE49-F238E27FC236}">
                <a16:creationId xmlns:a16="http://schemas.microsoft.com/office/drawing/2014/main" id="{CC46194E-1AAD-27AE-E3A2-48FD95647B64}"/>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THE COMMON MARKET FOR EASTERN &amp; SOUTHERN AFRICA</a:t>
            </a:r>
          </a:p>
        </p:txBody>
      </p:sp>
      <p:sp>
        <p:nvSpPr>
          <p:cNvPr id="9225" name="Slide Number Placeholder 5">
            <a:extLst>
              <a:ext uri="{FF2B5EF4-FFF2-40B4-BE49-F238E27FC236}">
                <a16:creationId xmlns:a16="http://schemas.microsoft.com/office/drawing/2014/main" id="{93CF60A6-96D5-1D07-764C-7304844D5C8D}"/>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033BD64-EB8F-45F6-8446-4EFA7423389E}" type="slidenum">
              <a:rPr lang="en-US" smtClean="0"/>
              <a:pPr>
                <a:spcAft>
                  <a:spcPts val="600"/>
                </a:spcAft>
              </a:pPr>
              <a:t>5</a:t>
            </a:fld>
            <a:endParaRPr lang="en-US"/>
          </a:p>
        </p:txBody>
      </p:sp>
    </p:spTree>
    <p:extLst>
      <p:ext uri="{BB962C8B-B14F-4D97-AF65-F5344CB8AC3E}">
        <p14:creationId xmlns:p14="http://schemas.microsoft.com/office/powerpoint/2010/main" val="94220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3A0D-29E0-7031-512A-A3A007553A39}"/>
              </a:ext>
            </a:extLst>
          </p:cNvPr>
          <p:cNvSpPr>
            <a:spLocks noGrp="1"/>
          </p:cNvSpPr>
          <p:nvPr>
            <p:ph type="title"/>
          </p:nvPr>
        </p:nvSpPr>
        <p:spPr>
          <a:xfrm>
            <a:off x="838200" y="365125"/>
            <a:ext cx="10515600" cy="1325563"/>
          </a:xfrm>
        </p:spPr>
        <p:txBody>
          <a:bodyPr anchor="ctr">
            <a:normAutofit/>
          </a:bodyPr>
          <a:lstStyle/>
          <a:p>
            <a:r>
              <a:rPr lang="en-GB" b="1" dirty="0"/>
              <a:t>Council Decisions related to the e-CO</a:t>
            </a:r>
            <a:endParaRPr lang="en-ZM" b="1" dirty="0"/>
          </a:p>
        </p:txBody>
      </p:sp>
      <p:sp>
        <p:nvSpPr>
          <p:cNvPr id="3" name="Content Placeholder 2">
            <a:extLst>
              <a:ext uri="{FF2B5EF4-FFF2-40B4-BE49-F238E27FC236}">
                <a16:creationId xmlns:a16="http://schemas.microsoft.com/office/drawing/2014/main" id="{183D33AD-2F17-21DF-2AB2-C991FEB29B9F}"/>
              </a:ext>
            </a:extLst>
          </p:cNvPr>
          <p:cNvSpPr>
            <a:spLocks noGrp="1"/>
          </p:cNvSpPr>
          <p:nvPr>
            <p:ph sz="half" idx="1"/>
          </p:nvPr>
        </p:nvSpPr>
        <p:spPr>
          <a:xfrm>
            <a:off x="838200" y="1825625"/>
            <a:ext cx="5181600" cy="4351338"/>
          </a:xfrm>
        </p:spPr>
        <p:txBody>
          <a:bodyPr>
            <a:normAutofit/>
          </a:bodyPr>
          <a:lstStyle/>
          <a:p>
            <a:r>
              <a:rPr lang="en-GB" sz="1500" b="1" dirty="0">
                <a:solidFill>
                  <a:srgbClr val="7030A0"/>
                </a:solidFill>
              </a:rPr>
              <a:t>32</a:t>
            </a:r>
            <a:r>
              <a:rPr lang="en-GB" sz="1500" b="1" baseline="30000" dirty="0">
                <a:solidFill>
                  <a:srgbClr val="7030A0"/>
                </a:solidFill>
              </a:rPr>
              <a:t>nd</a:t>
            </a:r>
            <a:r>
              <a:rPr lang="en-GB" sz="1500" b="1" dirty="0">
                <a:solidFill>
                  <a:srgbClr val="7030A0"/>
                </a:solidFill>
              </a:rPr>
              <a:t> Meeting of Council of Ministers (2014 )</a:t>
            </a:r>
          </a:p>
          <a:p>
            <a:pPr lvl="1"/>
            <a:r>
              <a:rPr lang="en-GB" sz="1500" i="1" dirty="0"/>
              <a:t>urged the Member States that are ready to accept and use the e-CO should do so; and </a:t>
            </a:r>
          </a:p>
          <a:p>
            <a:pPr lvl="1"/>
            <a:r>
              <a:rPr lang="en-GB" sz="1500" i="1" dirty="0"/>
              <a:t>urged the Member States whose legal systems do not provide for e-CO to enact enabling laws as soon as possible with the view to replace the manual certificate of origin with the e-CO.</a:t>
            </a:r>
          </a:p>
          <a:p>
            <a:r>
              <a:rPr lang="en-GB" sz="1500" b="1" dirty="0">
                <a:solidFill>
                  <a:schemeClr val="accent6">
                    <a:lumMod val="75000"/>
                  </a:schemeClr>
                </a:solidFill>
              </a:rPr>
              <a:t>37</a:t>
            </a:r>
            <a:r>
              <a:rPr lang="en-GB" sz="1500" b="1" baseline="30000" dirty="0">
                <a:solidFill>
                  <a:schemeClr val="accent6">
                    <a:lumMod val="75000"/>
                  </a:schemeClr>
                </a:solidFill>
              </a:rPr>
              <a:t>th</a:t>
            </a:r>
            <a:r>
              <a:rPr lang="en-GB" sz="1500" b="1" dirty="0">
                <a:solidFill>
                  <a:schemeClr val="accent6">
                    <a:lumMod val="75000"/>
                  </a:schemeClr>
                </a:solidFill>
              </a:rPr>
              <a:t> Meeting of Council of Ministers (2017)</a:t>
            </a:r>
          </a:p>
          <a:p>
            <a:pPr lvl="1"/>
            <a:r>
              <a:rPr lang="en-GB" sz="1500" i="1" dirty="0"/>
              <a:t>Adopted the COMESA DFTA Action Plan of </a:t>
            </a:r>
            <a:r>
              <a:rPr lang="en-GB" sz="1500" b="1" i="1" dirty="0"/>
              <a:t>e-legislation, e-trade </a:t>
            </a:r>
            <a:r>
              <a:rPr lang="en-GB" sz="1500" i="1" dirty="0"/>
              <a:t>and</a:t>
            </a:r>
            <a:r>
              <a:rPr lang="en-GB" sz="1500" b="1" i="1" dirty="0"/>
              <a:t> e-logistics. </a:t>
            </a:r>
          </a:p>
          <a:p>
            <a:pPr lvl="1"/>
            <a:r>
              <a:rPr lang="en-US" sz="1500" i="1" dirty="0"/>
              <a:t>A phased approach should be adopted for rolling out the instruments for Digital FTA, beginning with the instruments that are ready and member states who are willing/ready to participate.</a:t>
            </a:r>
            <a:endParaRPr lang="en-GB" sz="1500" b="1" i="1" dirty="0"/>
          </a:p>
          <a:p>
            <a:r>
              <a:rPr lang="en-GB" sz="1500" b="1" dirty="0">
                <a:solidFill>
                  <a:schemeClr val="accent2">
                    <a:lumMod val="75000"/>
                  </a:schemeClr>
                </a:solidFill>
              </a:rPr>
              <a:t>40</a:t>
            </a:r>
            <a:r>
              <a:rPr lang="en-GB" sz="1500" b="1" baseline="30000" dirty="0">
                <a:solidFill>
                  <a:schemeClr val="accent2">
                    <a:lumMod val="75000"/>
                  </a:schemeClr>
                </a:solidFill>
              </a:rPr>
              <a:t>th</a:t>
            </a:r>
            <a:r>
              <a:rPr lang="en-GB" sz="1500" b="1" dirty="0">
                <a:solidFill>
                  <a:schemeClr val="accent2">
                    <a:lumMod val="75000"/>
                  </a:schemeClr>
                </a:solidFill>
              </a:rPr>
              <a:t> Meeting of Council of Ministers (2019)</a:t>
            </a:r>
          </a:p>
          <a:p>
            <a:pPr lvl="1"/>
            <a:r>
              <a:rPr lang="en-GB" sz="1500" dirty="0"/>
              <a:t>Adopted Regulations for the Implementation of </a:t>
            </a:r>
            <a:r>
              <a:rPr lang="en-GB" sz="1500" dirty="0" err="1"/>
              <a:t>eCO</a:t>
            </a:r>
            <a:endParaRPr lang="en-ZM" sz="1500" dirty="0"/>
          </a:p>
        </p:txBody>
      </p:sp>
      <p:pic>
        <p:nvPicPr>
          <p:cNvPr id="16" name="Content Placeholder 8" descr="A document with blue text&#10;&#10;Description automatically generated">
            <a:extLst>
              <a:ext uri="{FF2B5EF4-FFF2-40B4-BE49-F238E27FC236}">
                <a16:creationId xmlns:a16="http://schemas.microsoft.com/office/drawing/2014/main" id="{25AB2F28-D213-8392-E506-1C52A672FCAF}"/>
              </a:ext>
            </a:extLst>
          </p:cNvPr>
          <p:cNvPicPr>
            <a:picLocks noChangeAspect="1"/>
          </p:cNvPicPr>
          <p:nvPr/>
        </p:nvPicPr>
        <p:blipFill>
          <a:blip r:embed="rId2"/>
          <a:srcRect t="17744" r="1" b="18225"/>
          <a:stretch/>
        </p:blipFill>
        <p:spPr>
          <a:xfrm>
            <a:off x="6172200" y="1825625"/>
            <a:ext cx="5181600" cy="4351338"/>
          </a:xfrm>
          <a:prstGeom prst="rect">
            <a:avLst/>
          </a:prstGeom>
          <a:noFill/>
        </p:spPr>
      </p:pic>
      <p:sp>
        <p:nvSpPr>
          <p:cNvPr id="4" name="Footer Placeholder 3">
            <a:extLst>
              <a:ext uri="{FF2B5EF4-FFF2-40B4-BE49-F238E27FC236}">
                <a16:creationId xmlns:a16="http://schemas.microsoft.com/office/drawing/2014/main" id="{4E898550-CF90-5247-6AD2-947BCF2B7B8A}"/>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THE COMMON MARKET FOR EASTERN &amp; SOUTHERN AFRICA</a:t>
            </a:r>
          </a:p>
        </p:txBody>
      </p:sp>
      <p:sp>
        <p:nvSpPr>
          <p:cNvPr id="5" name="Slide Number Placeholder 4">
            <a:extLst>
              <a:ext uri="{FF2B5EF4-FFF2-40B4-BE49-F238E27FC236}">
                <a16:creationId xmlns:a16="http://schemas.microsoft.com/office/drawing/2014/main" id="{D00E23CB-9CE4-80CB-2D48-AB7C48DA0EA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033BD64-EB8F-45F6-8446-4EFA7423389E}" type="slidenum">
              <a:rPr lang="en-US" smtClean="0"/>
              <a:pPr>
                <a:spcAft>
                  <a:spcPts val="600"/>
                </a:spcAft>
              </a:pPr>
              <a:t>6</a:t>
            </a:fld>
            <a:endParaRPr lang="en-US"/>
          </a:p>
        </p:txBody>
      </p:sp>
    </p:spTree>
    <p:extLst>
      <p:ext uri="{BB962C8B-B14F-4D97-AF65-F5344CB8AC3E}">
        <p14:creationId xmlns:p14="http://schemas.microsoft.com/office/powerpoint/2010/main" val="223996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552F09A-9F7C-4247-B009-CDB3A5F29DFC}"/>
              </a:ext>
            </a:extLst>
          </p:cNvPr>
          <p:cNvGraphicFramePr/>
          <p:nvPr>
            <p:extLst>
              <p:ext uri="{D42A27DB-BD31-4B8C-83A1-F6EECF244321}">
                <p14:modId xmlns:p14="http://schemas.microsoft.com/office/powerpoint/2010/main" val="2891317012"/>
              </p:ext>
            </p:extLst>
          </p:nvPr>
        </p:nvGraphicFramePr>
        <p:xfrm>
          <a:off x="162560" y="741680"/>
          <a:ext cx="11811000" cy="5214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bject 2">
            <a:extLst>
              <a:ext uri="{FF2B5EF4-FFF2-40B4-BE49-F238E27FC236}">
                <a16:creationId xmlns:a16="http://schemas.microsoft.com/office/drawing/2014/main" id="{E13A1753-5507-28CD-BD6F-19AB28E40CCA}"/>
              </a:ext>
            </a:extLst>
          </p:cNvPr>
          <p:cNvSpPr txBox="1">
            <a:spLocks/>
          </p:cNvSpPr>
          <p:nvPr/>
        </p:nvSpPr>
        <p:spPr>
          <a:xfrm>
            <a:off x="162560" y="242184"/>
            <a:ext cx="11003280" cy="622606"/>
          </a:xfrm>
          <a:prstGeom prst="rect">
            <a:avLst/>
          </a:prstGeom>
          <a:noFill/>
          <a:ln>
            <a:noFill/>
          </a:ln>
        </p:spPr>
        <p:txBody>
          <a:bodyPr vert="horz" wrap="square" lIns="0" tIns="128905" rIns="0" bIns="0" rtlCol="0">
            <a:spAutoFit/>
          </a:bodyPr>
          <a:lstStyle>
            <a:lvl1pPr>
              <a:defRPr sz="6000" b="1" i="0">
                <a:solidFill>
                  <a:srgbClr val="006FC0"/>
                </a:solidFill>
                <a:latin typeface="Arial"/>
                <a:ea typeface="+mj-ea"/>
                <a:cs typeface="Arial"/>
              </a:defRPr>
            </a:lvl1pPr>
          </a:lstStyle>
          <a:p>
            <a:pPr marL="342900" marR="0" lvl="0" indent="-342900" algn="l" defTabSz="914400" rtl="0" eaLnBrk="1" fontAlgn="auto" latinLnBrk="0" hangingPunct="1">
              <a:lnSpc>
                <a:spcPct val="100000"/>
              </a:lnSpc>
              <a:spcBef>
                <a:spcPts val="1015"/>
              </a:spcBef>
              <a:spcAft>
                <a:spcPts val="0"/>
              </a:spcAft>
              <a:buClrTx/>
              <a:buSzTx/>
              <a:buFont typeface="Wingdings" panose="05000000000000000000" pitchFamily="2" charset="2"/>
              <a:buChar char="Ø"/>
              <a:tabLst/>
              <a:defRPr/>
            </a:pPr>
            <a:r>
              <a:rPr kumimoji="0" lang="en-US" altLang="en-US" sz="3200" b="1" i="0" u="none" strike="noStrike" kern="1200" cap="none" spc="0" normalizeH="0" baseline="0" noProof="0" dirty="0">
                <a:ln>
                  <a:noFill/>
                </a:ln>
                <a:solidFill>
                  <a:srgbClr val="0070C0"/>
                </a:solidFill>
                <a:effectLst/>
                <a:uLnTx/>
                <a:uFillTx/>
                <a:latin typeface="Arial"/>
                <a:ea typeface="+mj-ea"/>
                <a:cs typeface="Arial"/>
              </a:rPr>
              <a:t>REGIONAL ROADMAP OF IMPLEMENTATION OF E-CO</a:t>
            </a:r>
            <a:endParaRPr kumimoji="0" lang="en-GB" sz="3200" b="1" i="0" u="none" strike="noStrike" kern="0" cap="none" spc="0" normalizeH="0" baseline="0" noProof="0" dirty="0">
              <a:ln>
                <a:noFill/>
              </a:ln>
              <a:solidFill>
                <a:srgbClr val="0070C0"/>
              </a:solidFill>
              <a:effectLst/>
              <a:uLnTx/>
              <a:uFillTx/>
              <a:latin typeface="Arial"/>
              <a:ea typeface="+mj-ea"/>
              <a:cs typeface="Arial"/>
            </a:endParaRPr>
          </a:p>
        </p:txBody>
      </p:sp>
    </p:spTree>
    <p:extLst>
      <p:ext uri="{BB962C8B-B14F-4D97-AF65-F5344CB8AC3E}">
        <p14:creationId xmlns:p14="http://schemas.microsoft.com/office/powerpoint/2010/main" val="19643764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360" y="953426"/>
            <a:ext cx="11617960" cy="5396583"/>
          </a:xfrm>
        </p:spPr>
        <p:txBody>
          <a:bodyPr>
            <a:noAutofit/>
          </a:bodyPr>
          <a:lstStyle/>
          <a:p>
            <a:pPr marL="0" indent="-531813" algn="just" fontAlgn="t">
              <a:lnSpc>
                <a:spcPct val="150000"/>
              </a:lnSpc>
              <a:spcBef>
                <a:spcPts val="0"/>
              </a:spcBef>
              <a:buFont typeface="+mj-lt"/>
              <a:buAutoNum type="arabicParenR"/>
            </a:pPr>
            <a:r>
              <a:rPr lang="en-GB" sz="2000" b="1" dirty="0">
                <a:solidFill>
                  <a:srgbClr val="0070C0"/>
                </a:solidFill>
                <a:latin typeface="Arial Narrow" panose="020B0606020202030204" pitchFamily="34" charset="0"/>
                <a:cs typeface="Arial" panose="020B0604020202020204" pitchFamily="34" charset="0"/>
              </a:rPr>
              <a:t>Developed the COMESA </a:t>
            </a:r>
            <a:r>
              <a:rPr lang="en-GB" sz="2000" b="1" dirty="0" err="1">
                <a:solidFill>
                  <a:srgbClr val="0070C0"/>
                </a:solidFill>
                <a:latin typeface="Arial Narrow" panose="020B0606020202030204" pitchFamily="34" charset="0"/>
                <a:cs typeface="Arial" panose="020B0604020202020204" pitchFamily="34" charset="0"/>
              </a:rPr>
              <a:t>eCO</a:t>
            </a:r>
            <a:r>
              <a:rPr lang="en-GB" sz="2000" b="1" dirty="0">
                <a:solidFill>
                  <a:srgbClr val="0070C0"/>
                </a:solidFill>
                <a:latin typeface="Arial Narrow" panose="020B0606020202030204" pitchFamily="34" charset="0"/>
                <a:cs typeface="Arial" panose="020B0604020202020204" pitchFamily="34" charset="0"/>
              </a:rPr>
              <a:t> system based on the Protocol and Comprehensive Business Process Analysis.</a:t>
            </a:r>
          </a:p>
          <a:p>
            <a:pPr marL="0" indent="-531813" algn="just" fontAlgn="t">
              <a:lnSpc>
                <a:spcPct val="150000"/>
              </a:lnSpc>
              <a:spcBef>
                <a:spcPts val="0"/>
              </a:spcBef>
              <a:buFont typeface="+mj-lt"/>
              <a:buAutoNum type="arabicParenR"/>
            </a:pPr>
            <a:r>
              <a:rPr lang="en-GB" sz="2000" b="1" dirty="0">
                <a:solidFill>
                  <a:srgbClr val="0070C0"/>
                </a:solidFill>
                <a:latin typeface="Arial Narrow" panose="020B0606020202030204" pitchFamily="34" charset="0"/>
                <a:cs typeface="Arial" panose="020B0604020202020204" pitchFamily="34" charset="0"/>
              </a:rPr>
              <a:t>Adopted COMESA Regulations for implementation of the </a:t>
            </a:r>
            <a:r>
              <a:rPr lang="en-GB" sz="2000" b="1" dirty="0" err="1">
                <a:solidFill>
                  <a:srgbClr val="0070C0"/>
                </a:solidFill>
                <a:latin typeface="Arial Narrow" panose="020B0606020202030204" pitchFamily="34" charset="0"/>
                <a:cs typeface="Arial" panose="020B0604020202020204" pitchFamily="34" charset="0"/>
              </a:rPr>
              <a:t>eCO</a:t>
            </a:r>
            <a:r>
              <a:rPr lang="en-GB" sz="2000" b="1" dirty="0">
                <a:solidFill>
                  <a:srgbClr val="0070C0"/>
                </a:solidFill>
                <a:latin typeface="Arial Narrow" panose="020B0606020202030204" pitchFamily="34" charset="0"/>
                <a:cs typeface="Arial" panose="020B0604020202020204" pitchFamily="34" charset="0"/>
              </a:rPr>
              <a:t>. </a:t>
            </a:r>
          </a:p>
          <a:p>
            <a:pPr marL="0" indent="-531813" algn="just" fontAlgn="t">
              <a:lnSpc>
                <a:spcPct val="150000"/>
              </a:lnSpc>
              <a:spcBef>
                <a:spcPts val="0"/>
              </a:spcBef>
              <a:buFont typeface="+mj-lt"/>
              <a:buAutoNum type="arabicParenR"/>
            </a:pPr>
            <a:r>
              <a:rPr lang="en-GB" sz="2000" b="1" dirty="0">
                <a:solidFill>
                  <a:srgbClr val="0070C0"/>
                </a:solidFill>
                <a:latin typeface="Arial Narrow" panose="020B0606020202030204" pitchFamily="34" charset="0"/>
                <a:cs typeface="Arial" panose="020B0604020202020204" pitchFamily="34" charset="0"/>
              </a:rPr>
              <a:t>Adoption of Amendments to the COMESA Protocol on Rules of Origin.</a:t>
            </a:r>
          </a:p>
          <a:p>
            <a:pPr marL="0" indent="-531813" algn="just" fontAlgn="t">
              <a:lnSpc>
                <a:spcPct val="150000"/>
              </a:lnSpc>
              <a:spcBef>
                <a:spcPts val="0"/>
              </a:spcBef>
              <a:buFont typeface="+mj-lt"/>
              <a:buAutoNum type="arabicParenR"/>
            </a:pPr>
            <a:r>
              <a:rPr lang="en-GB" sz="2000" b="1" dirty="0">
                <a:solidFill>
                  <a:srgbClr val="0070C0"/>
                </a:solidFill>
                <a:latin typeface="Arial Narrow" panose="020B0606020202030204" pitchFamily="34" charset="0"/>
                <a:cs typeface="Arial" panose="020B0604020202020204" pitchFamily="34" charset="0"/>
              </a:rPr>
              <a:t>Situational Assessment of Member States readiness for piloting the e-CO.</a:t>
            </a:r>
          </a:p>
          <a:p>
            <a:pPr marL="0" indent="-531813" algn="just" fontAlgn="t">
              <a:lnSpc>
                <a:spcPct val="150000"/>
              </a:lnSpc>
              <a:spcBef>
                <a:spcPts val="0"/>
              </a:spcBef>
              <a:buFont typeface="+mj-lt"/>
              <a:buAutoNum type="arabicParenR"/>
            </a:pPr>
            <a:r>
              <a:rPr lang="en-GB" sz="2000" b="1" dirty="0">
                <a:solidFill>
                  <a:srgbClr val="0070C0"/>
                </a:solidFill>
                <a:latin typeface="Arial Narrow" panose="020B0606020202030204" pitchFamily="34" charset="0"/>
                <a:cs typeface="Arial" panose="020B0604020202020204" pitchFamily="34" charset="0"/>
              </a:rPr>
              <a:t>National consultations with key stakeholders to prepare country specific action plans and requirements. </a:t>
            </a:r>
          </a:p>
          <a:p>
            <a:pPr marL="0" indent="-531813" algn="just" fontAlgn="t">
              <a:lnSpc>
                <a:spcPct val="100000"/>
              </a:lnSpc>
              <a:spcBef>
                <a:spcPts val="0"/>
              </a:spcBef>
              <a:buFont typeface="+mj-lt"/>
              <a:buAutoNum type="arabicParenR"/>
            </a:pPr>
            <a:endParaRPr lang="en-GB" sz="2000" b="1" dirty="0">
              <a:solidFill>
                <a:srgbClr val="0070C0"/>
              </a:solidFill>
              <a:latin typeface="Arial Narrow" panose="020B0606020202030204" pitchFamily="34" charset="0"/>
              <a:cs typeface="Arial" panose="020B0604020202020204" pitchFamily="34" charset="0"/>
            </a:endParaRPr>
          </a:p>
          <a:p>
            <a:pPr marL="0" indent="-531813" algn="just" fontAlgn="t">
              <a:lnSpc>
                <a:spcPct val="100000"/>
              </a:lnSpc>
              <a:spcBef>
                <a:spcPts val="0"/>
              </a:spcBef>
              <a:buFont typeface="+mj-lt"/>
              <a:buAutoNum type="arabicParenR"/>
            </a:pPr>
            <a:endParaRPr lang="en-GB" sz="2000" b="1" dirty="0">
              <a:solidFill>
                <a:srgbClr val="0070C0"/>
              </a:solidFill>
              <a:latin typeface="Arial Narrow" panose="020B0606020202030204" pitchFamily="34" charset="0"/>
              <a:cs typeface="Arial" panose="020B0604020202020204" pitchFamily="34" charset="0"/>
            </a:endParaRPr>
          </a:p>
          <a:p>
            <a:pPr marL="0" indent="-531813" algn="just" fontAlgn="t">
              <a:lnSpc>
                <a:spcPct val="100000"/>
              </a:lnSpc>
              <a:spcBef>
                <a:spcPts val="0"/>
              </a:spcBef>
              <a:buFont typeface="+mj-lt"/>
              <a:buAutoNum type="arabicParenR"/>
            </a:pPr>
            <a:endParaRPr lang="en-GB" sz="2000" b="1" dirty="0">
              <a:solidFill>
                <a:srgbClr val="0070C0"/>
              </a:solidFill>
              <a:latin typeface="Arial Narrow" panose="020B0606020202030204" pitchFamily="34" charset="0"/>
              <a:cs typeface="Arial" panose="020B0604020202020204" pitchFamily="34" charset="0"/>
            </a:endParaRPr>
          </a:p>
          <a:p>
            <a:pPr marL="0" indent="-531813" algn="just" fontAlgn="t">
              <a:lnSpc>
                <a:spcPct val="100000"/>
              </a:lnSpc>
              <a:spcBef>
                <a:spcPts val="0"/>
              </a:spcBef>
              <a:buFont typeface="+mj-lt"/>
              <a:buAutoNum type="arabicParenR"/>
            </a:pPr>
            <a:endParaRPr lang="en-GB" sz="2000" b="1" dirty="0">
              <a:solidFill>
                <a:srgbClr val="0070C0"/>
              </a:solidFill>
              <a:latin typeface="Arial Narrow" panose="020B0606020202030204" pitchFamily="34" charset="0"/>
              <a:cs typeface="Arial" panose="020B0604020202020204" pitchFamily="34" charset="0"/>
            </a:endParaRPr>
          </a:p>
          <a:p>
            <a:pPr marL="0" indent="-531813" algn="just" fontAlgn="t">
              <a:lnSpc>
                <a:spcPct val="100000"/>
              </a:lnSpc>
              <a:spcBef>
                <a:spcPts val="0"/>
              </a:spcBef>
              <a:buFont typeface="+mj-lt"/>
              <a:buAutoNum type="arabicParenR"/>
            </a:pPr>
            <a:endParaRPr lang="en-GB" sz="2000" b="1" dirty="0">
              <a:solidFill>
                <a:srgbClr val="0070C0"/>
              </a:solidFill>
              <a:latin typeface="Arial Narrow" panose="020B0606020202030204" pitchFamily="34" charset="0"/>
              <a:cs typeface="Arial" panose="020B0604020202020204" pitchFamily="34" charset="0"/>
            </a:endParaRPr>
          </a:p>
          <a:p>
            <a:pPr marL="355600" indent="-355600" algn="just" fontAlgn="t">
              <a:lnSpc>
                <a:spcPct val="100000"/>
              </a:lnSpc>
              <a:spcBef>
                <a:spcPts val="0"/>
              </a:spcBef>
              <a:buNone/>
              <a:tabLst>
                <a:tab pos="355600" algn="l"/>
              </a:tabLst>
            </a:pPr>
            <a:r>
              <a:rPr lang="en-GB" sz="2000" b="1" dirty="0">
                <a:solidFill>
                  <a:srgbClr val="0070C0"/>
                </a:solidFill>
                <a:latin typeface="Arial Narrow" panose="020B0606020202030204" pitchFamily="34" charset="0"/>
                <a:cs typeface="Arial" panose="020B0604020202020204" pitchFamily="34" charset="0"/>
              </a:rPr>
              <a:t>6)  Completed Interfacing of COMESA e-CO system with national </a:t>
            </a:r>
            <a:r>
              <a:rPr lang="en-US" sz="2000" b="1" dirty="0">
                <a:solidFill>
                  <a:srgbClr val="0070C0"/>
                </a:solidFill>
                <a:latin typeface="Arial Narrow" panose="020B0606020202030204" pitchFamily="34" charset="0"/>
                <a:cs typeface="Arial" panose="020B0604020202020204" pitchFamily="34" charset="0"/>
              </a:rPr>
              <a:t>e-CO</a:t>
            </a:r>
            <a:r>
              <a:rPr lang="en-GB" sz="2000" b="1" dirty="0">
                <a:solidFill>
                  <a:srgbClr val="0070C0"/>
                </a:solidFill>
                <a:latin typeface="Arial Narrow" panose="020B0606020202030204" pitchFamily="34" charset="0"/>
                <a:cs typeface="Arial" panose="020B0604020202020204" pitchFamily="34" charset="0"/>
              </a:rPr>
              <a:t> systems of Eswatini, Malawi, Zambia and Zimbabwe while interfacing/testing is in progress for </a:t>
            </a:r>
            <a:r>
              <a:rPr lang="en-US" sz="2000" b="1" dirty="0">
                <a:solidFill>
                  <a:srgbClr val="0070C0"/>
                </a:solidFill>
                <a:latin typeface="Arial Narrow" panose="020B0606020202030204" pitchFamily="34" charset="0"/>
                <a:cs typeface="Arial" panose="020B0604020202020204" pitchFamily="34" charset="0"/>
              </a:rPr>
              <a:t>Seychelles, Zimbabwe, Kenya and Ethiopia  and Djibouti. </a:t>
            </a:r>
          </a:p>
          <a:p>
            <a:pPr marL="0" indent="0" algn="just" fontAlgn="t">
              <a:lnSpc>
                <a:spcPct val="100000"/>
              </a:lnSpc>
              <a:spcBef>
                <a:spcPts val="0"/>
              </a:spcBef>
              <a:buNone/>
            </a:pPr>
            <a:endParaRPr lang="en-US" sz="2000" b="1" dirty="0">
              <a:solidFill>
                <a:srgbClr val="0070C0"/>
              </a:solidFill>
              <a:latin typeface="Arial Narrow" panose="020B0606020202030204" pitchFamily="34" charset="0"/>
              <a:cs typeface="Arial" panose="020B0604020202020204" pitchFamily="34" charset="0"/>
            </a:endParaRPr>
          </a:p>
          <a:p>
            <a:pPr marL="355600" indent="-355600" algn="just" fontAlgn="t">
              <a:lnSpc>
                <a:spcPct val="100000"/>
              </a:lnSpc>
              <a:spcBef>
                <a:spcPts val="0"/>
              </a:spcBef>
              <a:buNone/>
            </a:pPr>
            <a:r>
              <a:rPr lang="en-GB" sz="2000" b="1" dirty="0">
                <a:solidFill>
                  <a:srgbClr val="0070C0"/>
                </a:solidFill>
                <a:latin typeface="Arial Narrow" panose="020B0606020202030204" pitchFamily="34" charset="0"/>
                <a:cs typeface="Arial" panose="020B0604020202020204" pitchFamily="34" charset="0"/>
              </a:rPr>
              <a:t>7) Conducted Training and Sensitisation of Issuing/Customs officers and private stakeholders at project Member States.</a:t>
            </a:r>
          </a:p>
          <a:p>
            <a:pPr marL="0" indent="-531813" algn="just" fontAlgn="t">
              <a:lnSpc>
                <a:spcPct val="100000"/>
              </a:lnSpc>
              <a:spcBef>
                <a:spcPts val="0"/>
              </a:spcBef>
              <a:buFont typeface="+mj-lt"/>
              <a:buAutoNum type="arabicParenR"/>
            </a:pPr>
            <a:endParaRPr lang="en-GB" sz="2000" b="1" dirty="0">
              <a:solidFill>
                <a:srgbClr val="0070C0"/>
              </a:solidFill>
              <a:latin typeface="Arial Narrow" panose="020B0606020202030204" pitchFamily="34" charset="0"/>
              <a:cs typeface="Arial" panose="020B0604020202020204" pitchFamily="34" charset="0"/>
            </a:endParaRPr>
          </a:p>
          <a:p>
            <a:pPr marL="0" indent="0" fontAlgn="t">
              <a:spcBef>
                <a:spcPts val="0"/>
              </a:spcBef>
              <a:buNone/>
            </a:pPr>
            <a:endParaRPr lang="en-GB" sz="2000" b="1" dirty="0">
              <a:solidFill>
                <a:srgbClr val="0070C0"/>
              </a:solidFill>
              <a:latin typeface="Arial Narrow" panose="020B0606020202030204" pitchFamily="34" charset="0"/>
              <a:cs typeface="Arial" panose="020B0604020202020204" pitchFamily="34" charset="0"/>
            </a:endParaRPr>
          </a:p>
          <a:p>
            <a:pPr marL="457200" indent="-457200" fontAlgn="t">
              <a:spcBef>
                <a:spcPts val="0"/>
              </a:spcBef>
              <a:buFont typeface="+mj-lt"/>
              <a:buAutoNum type="arabicPeriod"/>
            </a:pPr>
            <a:endParaRPr lang="en-GB" sz="2000" b="1" dirty="0">
              <a:solidFill>
                <a:srgbClr val="0070C0"/>
              </a:solidFill>
              <a:latin typeface="Arial Narrow" panose="020B0606020202030204" pitchFamily="34" charset="0"/>
              <a:cs typeface="Arial" panose="020B0604020202020204" pitchFamily="34" charset="0"/>
            </a:endParaRPr>
          </a:p>
          <a:p>
            <a:pPr marL="0" indent="0" fontAlgn="t">
              <a:spcBef>
                <a:spcPts val="0"/>
              </a:spcBef>
              <a:buNone/>
            </a:pPr>
            <a:r>
              <a:rPr lang="en-GB" sz="2000" b="1" dirty="0">
                <a:solidFill>
                  <a:srgbClr val="0070C0"/>
                </a:solidFill>
                <a:latin typeface="Arial Narrow" panose="020B0606020202030204" pitchFamily="34" charset="0"/>
                <a:cs typeface="Arial" panose="020B0604020202020204" pitchFamily="34" charset="0"/>
              </a:rPr>
              <a:t> </a:t>
            </a:r>
            <a:endParaRPr lang="en-US" sz="2000" b="1" dirty="0">
              <a:solidFill>
                <a:srgbClr val="0070C0"/>
              </a:solidFill>
              <a:latin typeface="Arial Narrow" panose="020B060602020203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THE COMMON MARKET FOR EASTERN &amp; SOUTHERN AFRICA</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033BD64-EB8F-45F6-8446-4EFA7423389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p:cNvSpPr txBox="1">
            <a:spLocks/>
          </p:cNvSpPr>
          <p:nvPr/>
        </p:nvSpPr>
        <p:spPr>
          <a:xfrm>
            <a:off x="95534" y="-10140"/>
            <a:ext cx="10590663" cy="816901"/>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endParaRPr>
          </a:p>
        </p:txBody>
      </p:sp>
      <p:sp>
        <p:nvSpPr>
          <p:cNvPr id="2" name="Rectangle 1"/>
          <p:cNvSpPr/>
          <p:nvPr/>
        </p:nvSpPr>
        <p:spPr>
          <a:xfrm>
            <a:off x="1074420" y="3285423"/>
            <a:ext cx="4693920" cy="12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marL="355600" marR="0" lvl="2" indent="-342900" algn="l" defTabSz="914400" rtl="0" eaLnBrk="1" fontAlgn="t" latinLnBrk="0" hangingPunct="1">
              <a:lnSpc>
                <a:spcPct val="15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Djibouti </a:t>
            </a:r>
          </a:p>
          <a:p>
            <a:pPr marL="355600" marR="0" lvl="2" indent="-342900" algn="l" defTabSz="914400" rtl="0" eaLnBrk="1" fontAlgn="t" latinLnBrk="0" hangingPunct="1">
              <a:lnSpc>
                <a:spcPct val="15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srgbClr val="0070C0"/>
                </a:solidFill>
                <a:effectLst/>
                <a:highlight>
                  <a:srgbClr val="00FF00"/>
                </a:highlight>
                <a:uLnTx/>
                <a:uFillTx/>
                <a:latin typeface="Arial Narrow" panose="020B0606020202030204" pitchFamily="34" charset="0"/>
                <a:ea typeface="+mn-ea"/>
                <a:cs typeface="Arial" panose="020B0604020202020204" pitchFamily="34" charset="0"/>
              </a:rPr>
              <a:t>Eswatini, </a:t>
            </a:r>
          </a:p>
          <a:p>
            <a:pPr marL="355600" marR="0" lvl="2" indent="-342900" algn="l" defTabSz="914400" rtl="0" eaLnBrk="1" fontAlgn="t" latinLnBrk="0" hangingPunct="1">
              <a:lnSpc>
                <a:spcPct val="15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Ethiopia, </a:t>
            </a:r>
          </a:p>
          <a:p>
            <a:pPr marL="355600" marR="0" lvl="2" indent="-342900" algn="l" defTabSz="914400" rtl="0" eaLnBrk="1" fontAlgn="t" latinLnBrk="0" hangingPunct="1">
              <a:lnSpc>
                <a:spcPct val="15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srgbClr val="0070C0"/>
                </a:solidFill>
                <a:effectLst/>
                <a:highlight>
                  <a:srgbClr val="FFFF00"/>
                </a:highlight>
                <a:uLnTx/>
                <a:uFillTx/>
                <a:latin typeface="Arial Narrow" panose="020B0606020202030204" pitchFamily="34" charset="0"/>
                <a:ea typeface="+mn-ea"/>
                <a:cs typeface="Arial" panose="020B0604020202020204" pitchFamily="34" charset="0"/>
              </a:rPr>
              <a:t>Kenya </a:t>
            </a:r>
          </a:p>
          <a:p>
            <a:pPr marL="355600" marR="0" lvl="2" indent="-342900" algn="l" defTabSz="914400" rtl="0" eaLnBrk="1" fontAlgn="t" latinLnBrk="0" hangingPunct="1">
              <a:lnSpc>
                <a:spcPct val="15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Madagascar</a:t>
            </a:r>
          </a:p>
          <a:p>
            <a:pPr marL="355600" marR="0" lvl="2" indent="-342900" algn="l" defTabSz="914400" rtl="0" eaLnBrk="1" fontAlgn="t" latinLnBrk="0" hangingPunct="1">
              <a:lnSpc>
                <a:spcPct val="15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srgbClr val="0070C0"/>
                </a:solidFill>
                <a:effectLst/>
                <a:highlight>
                  <a:srgbClr val="00FF00"/>
                </a:highlight>
                <a:uLnTx/>
                <a:uFillTx/>
                <a:latin typeface="Arial Narrow" panose="020B0606020202030204" pitchFamily="34" charset="0"/>
                <a:ea typeface="+mn-ea"/>
                <a:cs typeface="Arial" panose="020B0604020202020204" pitchFamily="34" charset="0"/>
              </a:rPr>
              <a:t>Malawi</a:t>
            </a:r>
          </a:p>
          <a:p>
            <a:pPr marL="355600" marR="0" lvl="2" indent="-342900" algn="l" defTabSz="914400" rtl="0" eaLnBrk="1" fontAlgn="t" latinLnBrk="0" hangingPunct="1">
              <a:lnSpc>
                <a:spcPct val="15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7. </a:t>
            </a:r>
            <a:r>
              <a:rPr lang="en-GB" sz="1400" b="1" i="1" noProof="0" dirty="0">
                <a:solidFill>
                  <a:srgbClr val="0070C0"/>
                </a:solidFill>
                <a:latin typeface="Arial Narrow" panose="020B0606020202030204" pitchFamily="34" charset="0"/>
                <a:cs typeface="Arial" panose="020B0604020202020204" pitchFamily="34" charset="0"/>
              </a:rPr>
              <a:t>    </a:t>
            </a:r>
            <a:r>
              <a:rPr kumimoji="0" lang="en-GB" sz="1400" b="1" i="1"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Mauritius,</a:t>
            </a:r>
          </a:p>
          <a:p>
            <a:pPr marL="355600" marR="0" lvl="2" indent="-342900" algn="l" defTabSz="914400" rtl="0" eaLnBrk="1" fontAlgn="t" latinLnBrk="0" hangingPunct="1">
              <a:lnSpc>
                <a:spcPct val="150000"/>
              </a:lnSpc>
              <a:spcBef>
                <a:spcPts val="0"/>
              </a:spcBef>
              <a:spcAft>
                <a:spcPts val="0"/>
              </a:spcAft>
              <a:buClrTx/>
              <a:buSzTx/>
              <a:buFontTx/>
              <a:buAutoNum type="arabicPeriod" startAt="8"/>
              <a:tabLst/>
              <a:defRPr/>
            </a:pPr>
            <a:r>
              <a:rPr kumimoji="0" lang="en-GB" sz="1400" b="1" i="1"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Rwanda,</a:t>
            </a:r>
          </a:p>
          <a:p>
            <a:pPr marL="355600" marR="0" lvl="2" indent="-342900" algn="l" defTabSz="914400" rtl="0" eaLnBrk="1" fontAlgn="t" latinLnBrk="0" hangingPunct="1">
              <a:lnSpc>
                <a:spcPct val="150000"/>
              </a:lnSpc>
              <a:spcBef>
                <a:spcPts val="0"/>
              </a:spcBef>
              <a:spcAft>
                <a:spcPts val="0"/>
              </a:spcAft>
              <a:buClrTx/>
              <a:buSzTx/>
              <a:buFontTx/>
              <a:buAutoNum type="arabicPeriod" startAt="8"/>
              <a:tabLst/>
              <a:defRPr/>
            </a:pPr>
            <a:r>
              <a:rPr kumimoji="0" lang="en-GB" sz="1400" b="1" i="1"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Seychelles</a:t>
            </a:r>
          </a:p>
          <a:p>
            <a:pPr marL="0" marR="0" lvl="2" algn="l" defTabSz="914400" rtl="0" eaLnBrk="1" fontAlgn="t" latinLnBrk="0" hangingPunct="1">
              <a:lnSpc>
                <a:spcPct val="15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10.  Uganda,  </a:t>
            </a:r>
          </a:p>
          <a:p>
            <a:pPr marL="0" marR="0" lvl="2" algn="l" defTabSz="914400" rtl="0" eaLnBrk="1" fontAlgn="t" latinLnBrk="0" hangingPunct="1">
              <a:lnSpc>
                <a:spcPct val="15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11. </a:t>
            </a:r>
            <a:r>
              <a:rPr kumimoji="0" lang="en-GB" sz="1400" b="1" i="1" u="none" strike="noStrike" kern="1200" cap="none" spc="0" normalizeH="0" baseline="0" noProof="0" dirty="0">
                <a:ln>
                  <a:noFill/>
                </a:ln>
                <a:solidFill>
                  <a:srgbClr val="0070C0"/>
                </a:solidFill>
                <a:effectLst/>
                <a:highlight>
                  <a:srgbClr val="00FF00"/>
                </a:highlight>
                <a:uLnTx/>
                <a:uFillTx/>
                <a:latin typeface="Arial Narrow" panose="020B0606020202030204" pitchFamily="34" charset="0"/>
                <a:ea typeface="+mn-ea"/>
                <a:cs typeface="Arial" panose="020B0604020202020204" pitchFamily="34" charset="0"/>
              </a:rPr>
              <a:t>Zambia</a:t>
            </a:r>
          </a:p>
          <a:p>
            <a:pPr marL="0" marR="0" lvl="2" algn="l" defTabSz="914400" rtl="0" eaLnBrk="1" fontAlgn="t" latinLnBrk="0" hangingPunct="1">
              <a:lnSpc>
                <a:spcPct val="15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rPr>
              <a:t>12.</a:t>
            </a:r>
            <a:r>
              <a:rPr kumimoji="0" lang="en-GB" sz="1400" b="1" i="1" u="none" strike="noStrike" kern="1200" cap="none" spc="0" normalizeH="0" baseline="0" noProof="0" dirty="0">
                <a:ln>
                  <a:noFill/>
                </a:ln>
                <a:solidFill>
                  <a:srgbClr val="0070C0"/>
                </a:solidFill>
                <a:effectLst/>
                <a:highlight>
                  <a:srgbClr val="00FF00"/>
                </a:highlight>
                <a:uLnTx/>
                <a:uFillTx/>
                <a:latin typeface="Arial Narrow" panose="020B0606020202030204" pitchFamily="34" charset="0"/>
                <a:ea typeface="+mn-ea"/>
                <a:cs typeface="Arial" panose="020B0604020202020204" pitchFamily="34" charset="0"/>
              </a:rPr>
              <a:t>Zimbabwe</a:t>
            </a:r>
            <a:endParaRPr kumimoji="0" lang="en-US" sz="1600" b="0" i="1" u="none" strike="noStrike" kern="1200" cap="none" spc="0" normalizeH="0" baseline="0" noProof="0" dirty="0">
              <a:ln>
                <a:noFill/>
              </a:ln>
              <a:solidFill>
                <a:srgbClr val="0070C0"/>
              </a:solidFill>
              <a:effectLst/>
              <a:highlight>
                <a:srgbClr val="00FF00"/>
              </a:highlight>
              <a:uLnTx/>
              <a:uFillTx/>
              <a:latin typeface="Arial Narrow" panose="020B0606020202030204" pitchFamily="34" charset="0"/>
              <a:ea typeface="+mn-ea"/>
              <a:cs typeface="+mn-cs"/>
            </a:endParaRPr>
          </a:p>
        </p:txBody>
      </p:sp>
      <p:sp>
        <p:nvSpPr>
          <p:cNvPr id="6" name="object 2">
            <a:extLst>
              <a:ext uri="{FF2B5EF4-FFF2-40B4-BE49-F238E27FC236}">
                <a16:creationId xmlns:a16="http://schemas.microsoft.com/office/drawing/2014/main" id="{09071CA4-6402-F908-FCF5-FC4A2D7E53FF}"/>
              </a:ext>
            </a:extLst>
          </p:cNvPr>
          <p:cNvSpPr txBox="1">
            <a:spLocks/>
          </p:cNvSpPr>
          <p:nvPr/>
        </p:nvSpPr>
        <p:spPr>
          <a:xfrm>
            <a:off x="340360" y="136525"/>
            <a:ext cx="10855960" cy="822661"/>
          </a:xfrm>
          <a:prstGeom prst="rect">
            <a:avLst/>
          </a:prstGeom>
          <a:noFill/>
          <a:ln>
            <a:noFill/>
          </a:ln>
        </p:spPr>
        <p:txBody>
          <a:bodyPr vert="horz" wrap="square" lIns="0" tIns="128905" rIns="0" bIns="0" rtlCol="0">
            <a:spAutoFit/>
          </a:bodyPr>
          <a:lstStyle>
            <a:lvl1pPr>
              <a:defRPr sz="6000" b="1" i="0">
                <a:solidFill>
                  <a:srgbClr val="006FC0"/>
                </a:solidFill>
                <a:latin typeface="Arial"/>
                <a:ea typeface="+mj-ea"/>
                <a:cs typeface="Arial"/>
              </a:defRPr>
            </a:lvl1pPr>
          </a:lstStyle>
          <a:p>
            <a:pPr marR="0" lvl="0" algn="ctr" defTabSz="914400" rtl="0" eaLnBrk="1" fontAlgn="auto" latinLnBrk="0" hangingPunct="1">
              <a:lnSpc>
                <a:spcPct val="90000"/>
              </a:lnSpc>
              <a:spcBef>
                <a:spcPct val="0"/>
              </a:spcBef>
              <a:spcAft>
                <a:spcPts val="0"/>
              </a:spcAft>
              <a:buClrTx/>
              <a:buSzTx/>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Progress - COMESA e-CO Project Activities</a:t>
            </a:r>
          </a:p>
          <a:p>
            <a:pPr marR="0" lvl="0" algn="ctr" defTabSz="914400" rtl="0" eaLnBrk="1" fontAlgn="auto" latinLnBrk="0" hangingPunct="1">
              <a:lnSpc>
                <a:spcPct val="90000"/>
              </a:lnSpc>
              <a:spcBef>
                <a:spcPct val="0"/>
              </a:spcBef>
              <a:spcAft>
                <a:spcPts val="0"/>
              </a:spcAft>
              <a:buClrTx/>
              <a:buSzTx/>
              <a:tabLst/>
              <a:defRPr/>
            </a:pPr>
            <a:r>
              <a:rPr kumimoji="0" lang="en-US" sz="1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(With funding from the EU, </a:t>
            </a:r>
            <a:r>
              <a:rPr kumimoji="0" lang="en-US" sz="1800" b="1" i="1"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under the 11 </a:t>
            </a:r>
            <a:r>
              <a:rPr kumimoji="0" lang="en-US" sz="1800" b="1" i="1"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EDF</a:t>
            </a:r>
            <a:r>
              <a:rPr kumimoji="0" lang="en-US" sz="1800" b="1" i="1"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 Trade Facilitation Programme</a:t>
            </a:r>
            <a:r>
              <a:rPr kumimoji="0" lang="en-US" sz="1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a:t>
            </a:r>
          </a:p>
        </p:txBody>
      </p:sp>
    </p:spTree>
    <p:extLst>
      <p:ext uri="{BB962C8B-B14F-4D97-AF65-F5344CB8AC3E}">
        <p14:creationId xmlns:p14="http://schemas.microsoft.com/office/powerpoint/2010/main" val="29162296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 y="85467"/>
            <a:ext cx="10891520" cy="628377"/>
          </a:xfrm>
          <a:prstGeom prst="rect">
            <a:avLst/>
          </a:prstGeom>
        </p:spPr>
        <p:txBody>
          <a:bodyPr vert="horz" wrap="square" lIns="0" tIns="12700" rIns="0" bIns="0" rtlCol="0">
            <a:spAutoFit/>
          </a:bodyPr>
          <a:lstStyle/>
          <a:p>
            <a:pPr marL="12700" algn="ctr">
              <a:lnSpc>
                <a:spcPct val="100000"/>
              </a:lnSpc>
              <a:spcBef>
                <a:spcPts val="100"/>
              </a:spcBef>
            </a:pPr>
            <a:r>
              <a:rPr lang="en-GB" sz="4000" b="1" dirty="0">
                <a:latin typeface="Arial" panose="020B0604020202020204" pitchFamily="34" charset="0"/>
                <a:cs typeface="Arial" panose="020B0604020202020204" pitchFamily="34" charset="0"/>
              </a:rPr>
              <a:t>Model of the </a:t>
            </a:r>
            <a:r>
              <a:rPr sz="4000" b="1" dirty="0">
                <a:latin typeface="Arial" panose="020B0604020202020204" pitchFamily="34" charset="0"/>
                <a:cs typeface="Arial" panose="020B0604020202020204" pitchFamily="34" charset="0"/>
              </a:rPr>
              <a:t>COMESA eCO</a:t>
            </a:r>
            <a:r>
              <a:rPr sz="4000" b="1" spc="-204" dirty="0">
                <a:latin typeface="Arial" panose="020B0604020202020204" pitchFamily="34" charset="0"/>
                <a:cs typeface="Arial" panose="020B0604020202020204" pitchFamily="34" charset="0"/>
              </a:rPr>
              <a:t> </a:t>
            </a:r>
            <a:r>
              <a:rPr sz="4000" b="1" spc="-5" dirty="0">
                <a:latin typeface="Arial" panose="020B0604020202020204" pitchFamily="34" charset="0"/>
                <a:cs typeface="Arial" panose="020B0604020202020204" pitchFamily="34" charset="0"/>
              </a:rPr>
              <a:t>system</a:t>
            </a:r>
            <a:endParaRPr sz="4000" b="1"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B4E83F74-325F-FCBD-F186-0BC5949CDDB4}"/>
              </a:ext>
            </a:extLst>
          </p:cNvPr>
          <p:cNvSpPr>
            <a:spLocks noGrp="1"/>
          </p:cNvSpPr>
          <p:nvPr>
            <p:ph idx="1"/>
          </p:nvPr>
        </p:nvSpPr>
        <p:spPr>
          <a:xfrm rot="10800000" flipV="1">
            <a:off x="-1017" y="987282"/>
            <a:ext cx="11877041" cy="493285"/>
          </a:xfrm>
        </p:spPr>
        <p:txBody>
          <a:bodyPr>
            <a:normAutofit/>
          </a:bodyPr>
          <a:lstStyle/>
          <a:p>
            <a:pPr marL="0" indent="0" algn="ctr">
              <a:buNone/>
            </a:pPr>
            <a:r>
              <a:rPr lang="en-GB" sz="2800" b="1" dirty="0">
                <a:solidFill>
                  <a:srgbClr val="0070C0"/>
                </a:solidFill>
                <a:latin typeface="Arial Narrow" panose="020B0606020202030204" pitchFamily="34" charset="0"/>
                <a:cs typeface="Arial"/>
              </a:rPr>
              <a:t>COMESA </a:t>
            </a:r>
            <a:r>
              <a:rPr lang="en-GB" sz="2800" b="1" spc="-5" dirty="0" err="1">
                <a:solidFill>
                  <a:srgbClr val="0070C0"/>
                </a:solidFill>
                <a:latin typeface="Arial Narrow" panose="020B0606020202030204" pitchFamily="34" charset="0"/>
                <a:cs typeface="Arial"/>
              </a:rPr>
              <a:t>eCO</a:t>
            </a:r>
            <a:r>
              <a:rPr lang="en-GB" sz="2800" b="1" spc="-5" dirty="0">
                <a:solidFill>
                  <a:srgbClr val="0070C0"/>
                </a:solidFill>
                <a:latin typeface="Arial Narrow" panose="020B0606020202030204" pitchFamily="34" charset="0"/>
                <a:cs typeface="Arial"/>
              </a:rPr>
              <a:t> </a:t>
            </a:r>
            <a:r>
              <a:rPr lang="en-GB" sz="2800" b="1" spc="-10" dirty="0">
                <a:solidFill>
                  <a:srgbClr val="0070C0"/>
                </a:solidFill>
                <a:latin typeface="Arial Narrow" panose="020B0606020202030204" pitchFamily="34" charset="0"/>
                <a:cs typeface="Arial"/>
              </a:rPr>
              <a:t>system </a:t>
            </a:r>
            <a:r>
              <a:rPr lang="en-GB" sz="2800" b="1" dirty="0">
                <a:solidFill>
                  <a:srgbClr val="0070C0"/>
                </a:solidFill>
                <a:latin typeface="Arial Narrow" panose="020B0606020202030204" pitchFamily="34" charset="0"/>
                <a:cs typeface="Arial"/>
              </a:rPr>
              <a:t>is </a:t>
            </a:r>
            <a:r>
              <a:rPr lang="en-GB" sz="2800" b="1" spc="-5" dirty="0">
                <a:solidFill>
                  <a:srgbClr val="0070C0"/>
                </a:solidFill>
                <a:latin typeface="Arial Narrow" panose="020B0606020202030204" pitchFamily="34" charset="0"/>
                <a:cs typeface="Arial"/>
              </a:rPr>
              <a:t>a web-based system that covers end-to-end Process.</a:t>
            </a:r>
            <a:endParaRPr lang="en-GB" sz="2800" b="1" dirty="0">
              <a:solidFill>
                <a:srgbClr val="0070C0"/>
              </a:solidFill>
              <a:latin typeface="Arial Narrow" panose="020B0606020202030204" pitchFamily="34" charset="0"/>
              <a:cs typeface="Arial"/>
            </a:endParaRPr>
          </a:p>
          <a:p>
            <a:endParaRPr lang="en-ZM" dirty="0">
              <a:latin typeface="Arial Narrow" panose="020B0606020202030204" pitchFamily="34" charset="0"/>
            </a:endParaRPr>
          </a:p>
        </p:txBody>
      </p:sp>
      <p:grpSp>
        <p:nvGrpSpPr>
          <p:cNvPr id="4" name="object 4"/>
          <p:cNvGrpSpPr/>
          <p:nvPr/>
        </p:nvGrpSpPr>
        <p:grpSpPr>
          <a:xfrm>
            <a:off x="653795" y="1687067"/>
            <a:ext cx="10591165" cy="4693285"/>
            <a:chOff x="653795" y="1687067"/>
            <a:chExt cx="10591165" cy="4693285"/>
          </a:xfrm>
        </p:grpSpPr>
        <p:sp>
          <p:nvSpPr>
            <p:cNvPr id="5" name="object 5"/>
            <p:cNvSpPr/>
            <p:nvPr/>
          </p:nvSpPr>
          <p:spPr>
            <a:xfrm>
              <a:off x="653795" y="5698235"/>
              <a:ext cx="10591038" cy="68199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53795" y="4695444"/>
              <a:ext cx="10591038" cy="103708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53795" y="5050510"/>
              <a:ext cx="5308854" cy="32692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937504" y="5050510"/>
              <a:ext cx="5307330" cy="32692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53795" y="3692651"/>
              <a:ext cx="10591038" cy="103708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53795" y="4047718"/>
              <a:ext cx="5308854" cy="326923"/>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937504" y="4047718"/>
              <a:ext cx="5307330" cy="326923"/>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53795" y="2621279"/>
              <a:ext cx="10591038" cy="103708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53795" y="3044951"/>
              <a:ext cx="5308854" cy="326898"/>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5937504" y="3044951"/>
              <a:ext cx="5307330" cy="326898"/>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53795" y="1687067"/>
              <a:ext cx="10591038" cy="1037081"/>
            </a:xfrm>
            <a:prstGeom prst="rect">
              <a:avLst/>
            </a:prstGeom>
            <a:blipFill>
              <a:blip r:embed="rId12" cstate="print"/>
              <a:stretch>
                <a:fillRect/>
              </a:stretch>
            </a:blipFill>
          </p:spPr>
          <p:txBody>
            <a:bodyPr wrap="square" lIns="0" tIns="0" rIns="0" bIns="0" rtlCol="0"/>
            <a:lstStyle/>
            <a:p>
              <a:endParaRPr/>
            </a:p>
          </p:txBody>
        </p:sp>
      </p:grpSp>
      <p:sp>
        <p:nvSpPr>
          <p:cNvPr id="16" name="object 16"/>
          <p:cNvSpPr txBox="1"/>
          <p:nvPr/>
        </p:nvSpPr>
        <p:spPr>
          <a:xfrm>
            <a:off x="243840" y="1233924"/>
            <a:ext cx="11294365" cy="5018682"/>
          </a:xfrm>
          <a:prstGeom prst="rect">
            <a:avLst/>
          </a:prstGeom>
        </p:spPr>
        <p:txBody>
          <a:bodyPr vert="horz" wrap="square" lIns="0" tIns="12065" rIns="0" bIns="0" rtlCol="0">
            <a:spAutoFit/>
          </a:bodyPr>
          <a:lstStyle/>
          <a:p>
            <a:pPr>
              <a:lnSpc>
                <a:spcPct val="100000"/>
              </a:lnSpc>
              <a:spcBef>
                <a:spcPts val="50"/>
              </a:spcBef>
            </a:pPr>
            <a:endParaRPr lang="en-GB" sz="3500" dirty="0">
              <a:latin typeface="Arial"/>
              <a:cs typeface="Arial"/>
            </a:endParaRPr>
          </a:p>
          <a:p>
            <a:pPr marL="1007744" algn="ctr">
              <a:lnSpc>
                <a:spcPct val="100000"/>
              </a:lnSpc>
            </a:pPr>
            <a:r>
              <a:rPr sz="2400" b="1" spc="-5" dirty="0">
                <a:latin typeface="Arial"/>
                <a:cs typeface="Arial"/>
              </a:rPr>
              <a:t>User </a:t>
            </a:r>
            <a:r>
              <a:rPr sz="2400" b="1" dirty="0">
                <a:latin typeface="Arial"/>
                <a:cs typeface="Arial"/>
              </a:rPr>
              <a:t>Registration</a:t>
            </a:r>
            <a:endParaRPr sz="2400" dirty="0">
              <a:latin typeface="Arial"/>
              <a:cs typeface="Arial"/>
            </a:endParaRPr>
          </a:p>
          <a:p>
            <a:pPr>
              <a:lnSpc>
                <a:spcPct val="100000"/>
              </a:lnSpc>
              <a:spcBef>
                <a:spcPts val="10"/>
              </a:spcBef>
            </a:pPr>
            <a:endParaRPr sz="2850" dirty="0">
              <a:latin typeface="Arial"/>
              <a:cs typeface="Arial"/>
            </a:endParaRPr>
          </a:p>
          <a:p>
            <a:pPr marL="1007110" algn="ctr">
              <a:lnSpc>
                <a:spcPct val="100000"/>
              </a:lnSpc>
            </a:pPr>
            <a:r>
              <a:rPr sz="2400" b="1" spc="-5" dirty="0">
                <a:latin typeface="Arial"/>
                <a:cs typeface="Arial"/>
              </a:rPr>
              <a:t>Exporter’s Registration</a:t>
            </a:r>
            <a:r>
              <a:rPr sz="2400" b="1" spc="-10" dirty="0">
                <a:latin typeface="Arial"/>
                <a:cs typeface="Arial"/>
              </a:rPr>
              <a:t> </a:t>
            </a:r>
            <a:r>
              <a:rPr sz="2400" b="1" spc="-5" dirty="0">
                <a:latin typeface="Arial"/>
                <a:cs typeface="Arial"/>
              </a:rPr>
              <a:t>Process</a:t>
            </a:r>
            <a:endParaRPr sz="2400" dirty="0">
              <a:latin typeface="Arial"/>
              <a:cs typeface="Arial"/>
            </a:endParaRPr>
          </a:p>
          <a:p>
            <a:pPr marL="1278890">
              <a:lnSpc>
                <a:spcPct val="100000"/>
              </a:lnSpc>
              <a:spcBef>
                <a:spcPts val="660"/>
              </a:spcBef>
              <a:tabLst>
                <a:tab pos="6734809" algn="l"/>
              </a:tabLst>
            </a:pPr>
            <a:r>
              <a:rPr sz="1800" b="1" dirty="0">
                <a:latin typeface="Arial"/>
                <a:cs typeface="Arial"/>
              </a:rPr>
              <a:t>Online </a:t>
            </a:r>
            <a:r>
              <a:rPr sz="1800" b="1" spc="-5" dirty="0">
                <a:latin typeface="Arial"/>
                <a:cs typeface="Arial"/>
              </a:rPr>
              <a:t>application</a:t>
            </a:r>
            <a:r>
              <a:rPr sz="1800" b="1" spc="20" dirty="0">
                <a:latin typeface="Arial"/>
                <a:cs typeface="Arial"/>
              </a:rPr>
              <a:t> </a:t>
            </a:r>
            <a:r>
              <a:rPr sz="1800" b="1" spc="-5" dirty="0">
                <a:latin typeface="Arial"/>
                <a:cs typeface="Arial"/>
              </a:rPr>
              <a:t>for</a:t>
            </a:r>
            <a:r>
              <a:rPr sz="1800" b="1" spc="10" dirty="0">
                <a:latin typeface="Arial"/>
                <a:cs typeface="Arial"/>
              </a:rPr>
              <a:t> </a:t>
            </a:r>
            <a:r>
              <a:rPr sz="1800" b="1" spc="-5" dirty="0">
                <a:latin typeface="Arial"/>
                <a:cs typeface="Arial"/>
              </a:rPr>
              <a:t>registration	</a:t>
            </a:r>
            <a:r>
              <a:rPr sz="1800" b="1" dirty="0">
                <a:latin typeface="Arial"/>
                <a:cs typeface="Arial"/>
              </a:rPr>
              <a:t>Online </a:t>
            </a:r>
            <a:r>
              <a:rPr sz="1800" b="1" spc="-10" dirty="0">
                <a:latin typeface="Arial"/>
                <a:cs typeface="Arial"/>
              </a:rPr>
              <a:t>approval </a:t>
            </a:r>
            <a:r>
              <a:rPr sz="1800" b="1" dirty="0">
                <a:latin typeface="Arial"/>
                <a:cs typeface="Arial"/>
              </a:rPr>
              <a:t>of</a:t>
            </a:r>
            <a:r>
              <a:rPr sz="1800" b="1" spc="15" dirty="0">
                <a:latin typeface="Arial"/>
                <a:cs typeface="Arial"/>
              </a:rPr>
              <a:t> </a:t>
            </a:r>
            <a:r>
              <a:rPr sz="1800" b="1" spc="-5" dirty="0">
                <a:latin typeface="Arial"/>
                <a:cs typeface="Arial"/>
              </a:rPr>
              <a:t>registration</a:t>
            </a:r>
            <a:endParaRPr sz="1800" dirty="0">
              <a:latin typeface="Arial"/>
              <a:cs typeface="Arial"/>
            </a:endParaRPr>
          </a:p>
          <a:p>
            <a:pPr>
              <a:lnSpc>
                <a:spcPct val="100000"/>
              </a:lnSpc>
              <a:spcBef>
                <a:spcPts val="35"/>
              </a:spcBef>
            </a:pPr>
            <a:endParaRPr sz="2350" dirty="0">
              <a:latin typeface="Arial"/>
              <a:cs typeface="Arial"/>
            </a:endParaRPr>
          </a:p>
          <a:p>
            <a:pPr marL="1006475" algn="ctr">
              <a:lnSpc>
                <a:spcPct val="100000"/>
              </a:lnSpc>
            </a:pPr>
            <a:r>
              <a:rPr sz="2400" b="1" spc="-5" dirty="0">
                <a:latin typeface="Arial"/>
                <a:cs typeface="Arial"/>
              </a:rPr>
              <a:t>Application </a:t>
            </a:r>
            <a:r>
              <a:rPr sz="2400" b="1" dirty="0">
                <a:latin typeface="Arial"/>
                <a:cs typeface="Arial"/>
              </a:rPr>
              <a:t>and </a:t>
            </a:r>
            <a:r>
              <a:rPr sz="2400" b="1" spc="-5" dirty="0">
                <a:latin typeface="Arial"/>
                <a:cs typeface="Arial"/>
              </a:rPr>
              <a:t>issuance </a:t>
            </a:r>
            <a:r>
              <a:rPr sz="2400" b="1" dirty="0">
                <a:latin typeface="Arial"/>
                <a:cs typeface="Arial"/>
              </a:rPr>
              <a:t>of </a:t>
            </a:r>
            <a:r>
              <a:rPr sz="2400" b="1" spc="-5" dirty="0">
                <a:latin typeface="Arial"/>
                <a:cs typeface="Arial"/>
              </a:rPr>
              <a:t>eCO</a:t>
            </a:r>
            <a:r>
              <a:rPr sz="2400" b="1" spc="15" dirty="0">
                <a:latin typeface="Arial"/>
                <a:cs typeface="Arial"/>
              </a:rPr>
              <a:t> </a:t>
            </a:r>
            <a:r>
              <a:rPr sz="2400" b="1" spc="-5" dirty="0">
                <a:latin typeface="Arial"/>
                <a:cs typeface="Arial"/>
              </a:rPr>
              <a:t>process</a:t>
            </a:r>
            <a:r>
              <a:rPr lang="en-GB" sz="2400" b="1" spc="-5" dirty="0">
                <a:latin typeface="Arial"/>
                <a:cs typeface="Arial"/>
              </a:rPr>
              <a:t> at Exporting Country</a:t>
            </a:r>
            <a:endParaRPr sz="2400" dirty="0">
              <a:latin typeface="Arial"/>
              <a:cs typeface="Arial"/>
            </a:endParaRPr>
          </a:p>
          <a:p>
            <a:pPr marL="1736089">
              <a:lnSpc>
                <a:spcPct val="100000"/>
              </a:lnSpc>
              <a:spcBef>
                <a:spcPts val="114"/>
              </a:spcBef>
              <a:tabLst>
                <a:tab pos="7115809" algn="l"/>
              </a:tabLst>
            </a:pPr>
            <a:r>
              <a:rPr sz="1800" b="1" dirty="0">
                <a:latin typeface="Arial"/>
                <a:cs typeface="Arial"/>
              </a:rPr>
              <a:t>Online </a:t>
            </a:r>
            <a:r>
              <a:rPr sz="1800" b="1" spc="-5" dirty="0">
                <a:latin typeface="Arial"/>
                <a:cs typeface="Arial"/>
              </a:rPr>
              <a:t>application</a:t>
            </a:r>
            <a:r>
              <a:rPr sz="1800" b="1" spc="5" dirty="0">
                <a:latin typeface="Arial"/>
                <a:cs typeface="Arial"/>
              </a:rPr>
              <a:t> </a:t>
            </a:r>
            <a:r>
              <a:rPr sz="1800" b="1" spc="-5" dirty="0">
                <a:latin typeface="Arial"/>
                <a:cs typeface="Arial"/>
              </a:rPr>
              <a:t>for</a:t>
            </a:r>
            <a:r>
              <a:rPr sz="1800" b="1" spc="5" dirty="0">
                <a:latin typeface="Arial"/>
                <a:cs typeface="Arial"/>
              </a:rPr>
              <a:t> </a:t>
            </a:r>
            <a:r>
              <a:rPr sz="1800" b="1" spc="-5" dirty="0">
                <a:latin typeface="Arial"/>
                <a:cs typeface="Arial"/>
              </a:rPr>
              <a:t>CO	</a:t>
            </a:r>
            <a:r>
              <a:rPr sz="1800" b="1" dirty="0">
                <a:latin typeface="Arial"/>
                <a:cs typeface="Arial"/>
              </a:rPr>
              <a:t>Online </a:t>
            </a:r>
            <a:r>
              <a:rPr sz="1800" b="1" spc="-5" dirty="0">
                <a:latin typeface="Arial"/>
                <a:cs typeface="Arial"/>
              </a:rPr>
              <a:t>issuance </a:t>
            </a:r>
            <a:r>
              <a:rPr sz="1800" b="1" dirty="0">
                <a:latin typeface="Arial"/>
                <a:cs typeface="Arial"/>
              </a:rPr>
              <a:t>of</a:t>
            </a:r>
            <a:r>
              <a:rPr sz="1800" b="1" spc="-25" dirty="0">
                <a:latin typeface="Arial"/>
                <a:cs typeface="Arial"/>
              </a:rPr>
              <a:t> </a:t>
            </a:r>
            <a:r>
              <a:rPr sz="1800" b="1" spc="-5" dirty="0">
                <a:latin typeface="Arial"/>
                <a:cs typeface="Arial"/>
              </a:rPr>
              <a:t>eCO</a:t>
            </a:r>
            <a:endParaRPr sz="1800" dirty="0">
              <a:latin typeface="Arial"/>
              <a:cs typeface="Arial"/>
            </a:endParaRPr>
          </a:p>
          <a:p>
            <a:pPr>
              <a:lnSpc>
                <a:spcPct val="100000"/>
              </a:lnSpc>
              <a:spcBef>
                <a:spcPts val="35"/>
              </a:spcBef>
            </a:pPr>
            <a:endParaRPr sz="2350" dirty="0">
              <a:latin typeface="Arial"/>
              <a:cs typeface="Arial"/>
            </a:endParaRPr>
          </a:p>
          <a:p>
            <a:pPr marL="1007110" algn="ctr">
              <a:lnSpc>
                <a:spcPct val="100000"/>
              </a:lnSpc>
              <a:spcBef>
                <a:spcPts val="5"/>
              </a:spcBef>
            </a:pPr>
            <a:r>
              <a:rPr sz="2400" b="1" spc="-5" dirty="0">
                <a:latin typeface="Arial"/>
                <a:cs typeface="Arial"/>
              </a:rPr>
              <a:t>Checking and </a:t>
            </a:r>
            <a:r>
              <a:rPr sz="2400" b="1" spc="-15" dirty="0">
                <a:latin typeface="Arial"/>
                <a:cs typeface="Arial"/>
              </a:rPr>
              <a:t>Verification </a:t>
            </a:r>
            <a:r>
              <a:rPr sz="2400" b="1" dirty="0">
                <a:latin typeface="Arial"/>
                <a:cs typeface="Arial"/>
              </a:rPr>
              <a:t>of </a:t>
            </a:r>
            <a:r>
              <a:rPr sz="2400" b="1" spc="-5" dirty="0">
                <a:latin typeface="Arial"/>
                <a:cs typeface="Arial"/>
              </a:rPr>
              <a:t>eCO</a:t>
            </a:r>
            <a:r>
              <a:rPr sz="2400" b="1" spc="10" dirty="0">
                <a:latin typeface="Arial"/>
                <a:cs typeface="Arial"/>
              </a:rPr>
              <a:t> </a:t>
            </a:r>
            <a:r>
              <a:rPr sz="2400" b="1" spc="-5" dirty="0">
                <a:latin typeface="Arial"/>
                <a:cs typeface="Arial"/>
              </a:rPr>
              <a:t>Process</a:t>
            </a:r>
            <a:r>
              <a:rPr lang="en-GB" sz="2400" b="1" spc="-5" dirty="0">
                <a:latin typeface="Arial"/>
                <a:cs typeface="Arial"/>
              </a:rPr>
              <a:t> in Importing Country</a:t>
            </a:r>
            <a:endParaRPr sz="2400" dirty="0">
              <a:latin typeface="Arial"/>
              <a:cs typeface="Arial"/>
            </a:endParaRPr>
          </a:p>
          <a:p>
            <a:pPr marL="765175">
              <a:lnSpc>
                <a:spcPct val="100000"/>
              </a:lnSpc>
              <a:spcBef>
                <a:spcPts val="120"/>
              </a:spcBef>
              <a:tabLst>
                <a:tab pos="6301740" algn="l"/>
              </a:tabLst>
            </a:pPr>
            <a:r>
              <a:rPr sz="1800" b="1" dirty="0">
                <a:latin typeface="Arial"/>
                <a:cs typeface="Arial"/>
              </a:rPr>
              <a:t>Online </a:t>
            </a:r>
            <a:r>
              <a:rPr sz="1800" b="1" spc="-10" dirty="0">
                <a:latin typeface="Arial"/>
                <a:cs typeface="Arial"/>
              </a:rPr>
              <a:t>receive </a:t>
            </a:r>
            <a:r>
              <a:rPr sz="1800" b="1" dirty="0">
                <a:latin typeface="Arial"/>
                <a:cs typeface="Arial"/>
              </a:rPr>
              <a:t>and </a:t>
            </a:r>
            <a:r>
              <a:rPr sz="1800" b="1" spc="-5" dirty="0">
                <a:latin typeface="Arial"/>
                <a:cs typeface="Arial"/>
              </a:rPr>
              <a:t>submit eCO</a:t>
            </a:r>
            <a:r>
              <a:rPr sz="1800" b="1" spc="100" dirty="0">
                <a:latin typeface="Arial"/>
                <a:cs typeface="Arial"/>
              </a:rPr>
              <a:t> </a:t>
            </a:r>
            <a:r>
              <a:rPr sz="1800" b="1" dirty="0">
                <a:latin typeface="Arial"/>
                <a:cs typeface="Arial"/>
              </a:rPr>
              <a:t>to</a:t>
            </a:r>
            <a:r>
              <a:rPr sz="1800" b="1" spc="5" dirty="0">
                <a:latin typeface="Arial"/>
                <a:cs typeface="Arial"/>
              </a:rPr>
              <a:t> </a:t>
            </a:r>
            <a:r>
              <a:rPr sz="1800" b="1" spc="-5" dirty="0">
                <a:latin typeface="Arial"/>
                <a:cs typeface="Arial"/>
              </a:rPr>
              <a:t>Customs	</a:t>
            </a:r>
            <a:r>
              <a:rPr sz="1800" b="1" dirty="0">
                <a:latin typeface="Arial"/>
                <a:cs typeface="Arial"/>
              </a:rPr>
              <a:t>Online </a:t>
            </a:r>
            <a:r>
              <a:rPr sz="1800" b="1" spc="-10" dirty="0">
                <a:latin typeface="Arial"/>
                <a:cs typeface="Arial"/>
              </a:rPr>
              <a:t>Verification </a:t>
            </a:r>
            <a:r>
              <a:rPr sz="1800" b="1" dirty="0">
                <a:latin typeface="Arial"/>
                <a:cs typeface="Arial"/>
              </a:rPr>
              <a:t>of </a:t>
            </a:r>
            <a:r>
              <a:rPr sz="1800" b="1" spc="-5" dirty="0">
                <a:latin typeface="Arial"/>
                <a:cs typeface="Arial"/>
              </a:rPr>
              <a:t>eCO </a:t>
            </a:r>
            <a:r>
              <a:rPr sz="1800" b="1" dirty="0">
                <a:latin typeface="Arial"/>
                <a:cs typeface="Arial"/>
              </a:rPr>
              <a:t>by</a:t>
            </a:r>
            <a:r>
              <a:rPr sz="1800" b="1" spc="-45" dirty="0">
                <a:latin typeface="Arial"/>
                <a:cs typeface="Arial"/>
              </a:rPr>
              <a:t> </a:t>
            </a:r>
            <a:r>
              <a:rPr sz="1800" b="1" spc="-5" dirty="0">
                <a:latin typeface="Arial"/>
                <a:cs typeface="Arial"/>
              </a:rPr>
              <a:t>Customs</a:t>
            </a:r>
            <a:endParaRPr sz="1800" dirty="0">
              <a:latin typeface="Arial"/>
              <a:cs typeface="Arial"/>
            </a:endParaRPr>
          </a:p>
          <a:p>
            <a:pPr>
              <a:lnSpc>
                <a:spcPct val="100000"/>
              </a:lnSpc>
            </a:pPr>
            <a:endParaRPr sz="2000" dirty="0">
              <a:latin typeface="Arial"/>
              <a:cs typeface="Arial"/>
            </a:endParaRPr>
          </a:p>
          <a:p>
            <a:pPr marL="1004569" algn="ctr">
              <a:lnSpc>
                <a:spcPct val="100000"/>
              </a:lnSpc>
              <a:spcBef>
                <a:spcPts val="1630"/>
              </a:spcBef>
            </a:pPr>
            <a:r>
              <a:rPr sz="2400" b="1" spc="-5" dirty="0">
                <a:latin typeface="Arial"/>
                <a:cs typeface="Arial"/>
              </a:rPr>
              <a:t>Usage </a:t>
            </a:r>
            <a:r>
              <a:rPr sz="2400" b="1" dirty="0">
                <a:latin typeface="Arial"/>
                <a:cs typeface="Arial"/>
              </a:rPr>
              <a:t>of </a:t>
            </a:r>
            <a:r>
              <a:rPr sz="2400" b="1" spc="-5" dirty="0">
                <a:latin typeface="Arial"/>
                <a:cs typeface="Arial"/>
              </a:rPr>
              <a:t>Certificate </a:t>
            </a:r>
            <a:r>
              <a:rPr sz="2400" b="1" dirty="0">
                <a:latin typeface="Arial"/>
                <a:cs typeface="Arial"/>
              </a:rPr>
              <a:t>of Origin</a:t>
            </a:r>
            <a:endParaRPr sz="2400" dirty="0">
              <a:latin typeface="Arial"/>
              <a:cs typeface="Aria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25279</TotalTime>
  <Words>1004</Words>
  <Application>Microsoft Office PowerPoint</Application>
  <PresentationFormat>Widescreen</PresentationFormat>
  <Paragraphs>181</Paragraphs>
  <Slides>12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Arial Black</vt:lpstr>
      <vt:lpstr>Arial Narrow</vt:lpstr>
      <vt:lpstr>Bahnschrift Condensed</vt:lpstr>
      <vt:lpstr>Calibri</vt:lpstr>
      <vt:lpstr>Calibri Light</vt:lpstr>
      <vt:lpstr>Corbel</vt:lpstr>
      <vt:lpstr>Wingdings</vt:lpstr>
      <vt:lpstr>Office Theme</vt:lpstr>
      <vt:lpstr>Banded</vt:lpstr>
      <vt:lpstr>  Overview OF the COMESA  ELECTRONIC CERTIFICATE OF ORIGIN (e-CO)   </vt:lpstr>
      <vt:lpstr>PowerPoint Presentation</vt:lpstr>
      <vt:lpstr>BACKGROUND</vt:lpstr>
      <vt:lpstr>COMESA LEGAL FRAMEWORK:</vt:lpstr>
      <vt:lpstr>COMESA LEGAL FRAMEWORK</vt:lpstr>
      <vt:lpstr>Council Decisions related to the e-CO</vt:lpstr>
      <vt:lpstr>PowerPoint Presentation</vt:lpstr>
      <vt:lpstr>PowerPoint Presentation</vt:lpstr>
      <vt:lpstr>Model of the COMESA eCO system</vt:lpstr>
      <vt:lpstr>Current Statistics on the eCO</vt:lpstr>
      <vt:lpstr>https://eco.comesa.int</vt:lpstr>
      <vt:lpstr>Thank You!   Merci !   شكرا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Y. Salih</dc:creator>
  <cp:lastModifiedBy>Gift Lukhele</cp:lastModifiedBy>
  <cp:revision>410</cp:revision>
  <cp:lastPrinted>2018-08-02T05:53:33Z</cp:lastPrinted>
  <dcterms:created xsi:type="dcterms:W3CDTF">2018-03-19T13:48:16Z</dcterms:created>
  <dcterms:modified xsi:type="dcterms:W3CDTF">2026-04-13T14:21:31Z</dcterms:modified>
</cp:coreProperties>
</file>